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0" d="100"/>
          <a:sy n="80" d="100"/>
        </p:scale>
        <p:origin x="134" y="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p:cNvSpPr>
            <a:spLocks noGrp="1"/>
          </p:cNvSpPr>
          <p:nvPr>
            <p:ph type="dt" sz="half" idx="10"/>
          </p:nvPr>
        </p:nvSpPr>
        <p:spPr/>
        <p:txBody>
          <a:bodyPr/>
          <a:lstStyle/>
          <a:p>
            <a:fld id="{179FCFBE-C9ED-46AB-AB13-AD7F5275880A}" type="datetimeFigureOut">
              <a:rPr lang="en-ZA" smtClean="0"/>
              <a:t>2020/06/07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B916344-6F0F-4F2D-9B61-DDF92C6CC3F5}" type="slidenum">
              <a:rPr lang="en-ZA" smtClean="0"/>
              <a:t>‹#›</a:t>
            </a:fld>
            <a:endParaRPr lang="en-ZA"/>
          </a:p>
        </p:txBody>
      </p:sp>
    </p:spTree>
    <p:extLst>
      <p:ext uri="{BB962C8B-B14F-4D97-AF65-F5344CB8AC3E}">
        <p14:creationId xmlns:p14="http://schemas.microsoft.com/office/powerpoint/2010/main" val="3944311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179FCFBE-C9ED-46AB-AB13-AD7F5275880A}" type="datetimeFigureOut">
              <a:rPr lang="en-ZA" smtClean="0"/>
              <a:t>2020/06/07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B916344-6F0F-4F2D-9B61-DDF92C6CC3F5}" type="slidenum">
              <a:rPr lang="en-ZA" smtClean="0"/>
              <a:t>‹#›</a:t>
            </a:fld>
            <a:endParaRPr lang="en-ZA"/>
          </a:p>
        </p:txBody>
      </p:sp>
    </p:spTree>
    <p:extLst>
      <p:ext uri="{BB962C8B-B14F-4D97-AF65-F5344CB8AC3E}">
        <p14:creationId xmlns:p14="http://schemas.microsoft.com/office/powerpoint/2010/main" val="1545287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179FCFBE-C9ED-46AB-AB13-AD7F5275880A}" type="datetimeFigureOut">
              <a:rPr lang="en-ZA" smtClean="0"/>
              <a:t>2020/06/07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B916344-6F0F-4F2D-9B61-DDF92C6CC3F5}" type="slidenum">
              <a:rPr lang="en-ZA" smtClean="0"/>
              <a:t>‹#›</a:t>
            </a:fld>
            <a:endParaRPr lang="en-ZA"/>
          </a:p>
        </p:txBody>
      </p:sp>
    </p:spTree>
    <p:extLst>
      <p:ext uri="{BB962C8B-B14F-4D97-AF65-F5344CB8AC3E}">
        <p14:creationId xmlns:p14="http://schemas.microsoft.com/office/powerpoint/2010/main" val="1261474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179FCFBE-C9ED-46AB-AB13-AD7F5275880A}" type="datetimeFigureOut">
              <a:rPr lang="en-ZA" smtClean="0"/>
              <a:t>2020/06/07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B916344-6F0F-4F2D-9B61-DDF92C6CC3F5}" type="slidenum">
              <a:rPr lang="en-ZA" smtClean="0"/>
              <a:t>‹#›</a:t>
            </a:fld>
            <a:endParaRPr lang="en-ZA"/>
          </a:p>
        </p:txBody>
      </p:sp>
    </p:spTree>
    <p:extLst>
      <p:ext uri="{BB962C8B-B14F-4D97-AF65-F5344CB8AC3E}">
        <p14:creationId xmlns:p14="http://schemas.microsoft.com/office/powerpoint/2010/main" val="2688781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9FCFBE-C9ED-46AB-AB13-AD7F5275880A}" type="datetimeFigureOut">
              <a:rPr lang="en-ZA" smtClean="0"/>
              <a:t>2020/06/07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B916344-6F0F-4F2D-9B61-DDF92C6CC3F5}" type="slidenum">
              <a:rPr lang="en-ZA" smtClean="0"/>
              <a:t>‹#›</a:t>
            </a:fld>
            <a:endParaRPr lang="en-ZA"/>
          </a:p>
        </p:txBody>
      </p:sp>
    </p:spTree>
    <p:extLst>
      <p:ext uri="{BB962C8B-B14F-4D97-AF65-F5344CB8AC3E}">
        <p14:creationId xmlns:p14="http://schemas.microsoft.com/office/powerpoint/2010/main" val="1779608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p:cNvSpPr>
            <a:spLocks noGrp="1"/>
          </p:cNvSpPr>
          <p:nvPr>
            <p:ph type="dt" sz="half" idx="10"/>
          </p:nvPr>
        </p:nvSpPr>
        <p:spPr/>
        <p:txBody>
          <a:bodyPr/>
          <a:lstStyle/>
          <a:p>
            <a:fld id="{179FCFBE-C9ED-46AB-AB13-AD7F5275880A}" type="datetimeFigureOut">
              <a:rPr lang="en-ZA" smtClean="0"/>
              <a:t>2020/06/07</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B916344-6F0F-4F2D-9B61-DDF92C6CC3F5}" type="slidenum">
              <a:rPr lang="en-ZA" smtClean="0"/>
              <a:t>‹#›</a:t>
            </a:fld>
            <a:endParaRPr lang="en-ZA"/>
          </a:p>
        </p:txBody>
      </p:sp>
    </p:spTree>
    <p:extLst>
      <p:ext uri="{BB962C8B-B14F-4D97-AF65-F5344CB8AC3E}">
        <p14:creationId xmlns:p14="http://schemas.microsoft.com/office/powerpoint/2010/main" val="1250269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p:cNvSpPr>
            <a:spLocks noGrp="1"/>
          </p:cNvSpPr>
          <p:nvPr>
            <p:ph type="dt" sz="half" idx="10"/>
          </p:nvPr>
        </p:nvSpPr>
        <p:spPr/>
        <p:txBody>
          <a:bodyPr/>
          <a:lstStyle/>
          <a:p>
            <a:fld id="{179FCFBE-C9ED-46AB-AB13-AD7F5275880A}" type="datetimeFigureOut">
              <a:rPr lang="en-ZA" smtClean="0"/>
              <a:t>2020/06/07</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8B916344-6F0F-4F2D-9B61-DDF92C6CC3F5}" type="slidenum">
              <a:rPr lang="en-ZA" smtClean="0"/>
              <a:t>‹#›</a:t>
            </a:fld>
            <a:endParaRPr lang="en-ZA"/>
          </a:p>
        </p:txBody>
      </p:sp>
    </p:spTree>
    <p:extLst>
      <p:ext uri="{BB962C8B-B14F-4D97-AF65-F5344CB8AC3E}">
        <p14:creationId xmlns:p14="http://schemas.microsoft.com/office/powerpoint/2010/main" val="2431797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2"/>
          <p:cNvSpPr>
            <a:spLocks noGrp="1"/>
          </p:cNvSpPr>
          <p:nvPr>
            <p:ph type="dt" sz="half" idx="10"/>
          </p:nvPr>
        </p:nvSpPr>
        <p:spPr/>
        <p:txBody>
          <a:bodyPr/>
          <a:lstStyle/>
          <a:p>
            <a:fld id="{179FCFBE-C9ED-46AB-AB13-AD7F5275880A}" type="datetimeFigureOut">
              <a:rPr lang="en-ZA" smtClean="0"/>
              <a:t>2020/06/07</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8B916344-6F0F-4F2D-9B61-DDF92C6CC3F5}" type="slidenum">
              <a:rPr lang="en-ZA" smtClean="0"/>
              <a:t>‹#›</a:t>
            </a:fld>
            <a:endParaRPr lang="en-ZA"/>
          </a:p>
        </p:txBody>
      </p:sp>
    </p:spTree>
    <p:extLst>
      <p:ext uri="{BB962C8B-B14F-4D97-AF65-F5344CB8AC3E}">
        <p14:creationId xmlns:p14="http://schemas.microsoft.com/office/powerpoint/2010/main" val="109089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9FCFBE-C9ED-46AB-AB13-AD7F5275880A}" type="datetimeFigureOut">
              <a:rPr lang="en-ZA" smtClean="0"/>
              <a:t>2020/06/07</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8B916344-6F0F-4F2D-9B61-DDF92C6CC3F5}" type="slidenum">
              <a:rPr lang="en-ZA" smtClean="0"/>
              <a:t>‹#›</a:t>
            </a:fld>
            <a:endParaRPr lang="en-ZA"/>
          </a:p>
        </p:txBody>
      </p:sp>
    </p:spTree>
    <p:extLst>
      <p:ext uri="{BB962C8B-B14F-4D97-AF65-F5344CB8AC3E}">
        <p14:creationId xmlns:p14="http://schemas.microsoft.com/office/powerpoint/2010/main" val="1139233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9FCFBE-C9ED-46AB-AB13-AD7F5275880A}" type="datetimeFigureOut">
              <a:rPr lang="en-ZA" smtClean="0"/>
              <a:t>2020/06/07</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B916344-6F0F-4F2D-9B61-DDF92C6CC3F5}" type="slidenum">
              <a:rPr lang="en-ZA" smtClean="0"/>
              <a:t>‹#›</a:t>
            </a:fld>
            <a:endParaRPr lang="en-ZA"/>
          </a:p>
        </p:txBody>
      </p:sp>
    </p:spTree>
    <p:extLst>
      <p:ext uri="{BB962C8B-B14F-4D97-AF65-F5344CB8AC3E}">
        <p14:creationId xmlns:p14="http://schemas.microsoft.com/office/powerpoint/2010/main" val="344618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9FCFBE-C9ED-46AB-AB13-AD7F5275880A}" type="datetimeFigureOut">
              <a:rPr lang="en-ZA" smtClean="0"/>
              <a:t>2020/06/07</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B916344-6F0F-4F2D-9B61-DDF92C6CC3F5}" type="slidenum">
              <a:rPr lang="en-ZA" smtClean="0"/>
              <a:t>‹#›</a:t>
            </a:fld>
            <a:endParaRPr lang="en-ZA"/>
          </a:p>
        </p:txBody>
      </p:sp>
    </p:spTree>
    <p:extLst>
      <p:ext uri="{BB962C8B-B14F-4D97-AF65-F5344CB8AC3E}">
        <p14:creationId xmlns:p14="http://schemas.microsoft.com/office/powerpoint/2010/main" val="1722723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9FCFBE-C9ED-46AB-AB13-AD7F5275880A}" type="datetimeFigureOut">
              <a:rPr lang="en-ZA" smtClean="0"/>
              <a:t>2020/06/07</a:t>
            </a:fld>
            <a:endParaRPr lang="en-Z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916344-6F0F-4F2D-9B61-DDF92C6CC3F5}" type="slidenum">
              <a:rPr lang="en-ZA" smtClean="0"/>
              <a:t>‹#›</a:t>
            </a:fld>
            <a:endParaRPr lang="en-ZA"/>
          </a:p>
        </p:txBody>
      </p:sp>
    </p:spTree>
    <p:extLst>
      <p:ext uri="{BB962C8B-B14F-4D97-AF65-F5344CB8AC3E}">
        <p14:creationId xmlns:p14="http://schemas.microsoft.com/office/powerpoint/2010/main" val="1660475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ZA" i="1" dirty="0"/>
              <a:t>Lysistrata</a:t>
            </a:r>
            <a:r>
              <a:rPr lang="en-ZA" dirty="0"/>
              <a:t> </a:t>
            </a:r>
          </a:p>
        </p:txBody>
      </p:sp>
      <p:sp>
        <p:nvSpPr>
          <p:cNvPr id="3" name="Subtitle 2"/>
          <p:cNvSpPr>
            <a:spLocks noGrp="1"/>
          </p:cNvSpPr>
          <p:nvPr>
            <p:ph type="subTitle" idx="1"/>
          </p:nvPr>
        </p:nvSpPr>
        <p:spPr/>
        <p:txBody>
          <a:bodyPr/>
          <a:lstStyle/>
          <a:p>
            <a:r>
              <a:rPr lang="en-ZA" dirty="0"/>
              <a:t>Aristophanes, the great comic dramatist of Athens, wrote the Lysistrata for performance in February </a:t>
            </a:r>
            <a:r>
              <a:rPr lang="en-ZA" b="1" dirty="0"/>
              <a:t>411 BC</a:t>
            </a:r>
            <a:endParaRPr lang="en-ZA" dirty="0"/>
          </a:p>
        </p:txBody>
      </p:sp>
    </p:spTree>
    <p:extLst>
      <p:ext uri="{BB962C8B-B14F-4D97-AF65-F5344CB8AC3E}">
        <p14:creationId xmlns:p14="http://schemas.microsoft.com/office/powerpoint/2010/main" val="2634686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Setting </a:t>
            </a:r>
          </a:p>
        </p:txBody>
      </p:sp>
      <p:sp>
        <p:nvSpPr>
          <p:cNvPr id="3" name="Content Placeholder 2"/>
          <p:cNvSpPr>
            <a:spLocks noGrp="1"/>
          </p:cNvSpPr>
          <p:nvPr>
            <p:ph idx="1"/>
          </p:nvPr>
        </p:nvSpPr>
        <p:spPr/>
        <p:txBody>
          <a:bodyPr/>
          <a:lstStyle/>
          <a:p>
            <a:r>
              <a:rPr lang="en-ZA" dirty="0"/>
              <a:t>Aristophanes' </a:t>
            </a:r>
            <a:r>
              <a:rPr lang="en-ZA" b="1" dirty="0"/>
              <a:t>Lysistrata</a:t>
            </a:r>
            <a:r>
              <a:rPr lang="en-ZA" dirty="0"/>
              <a:t> takes place in the Ancient Greek city of Athens: for him, it wasn't the ancient Greek city of Athens; he was writing about his contemporary city.</a:t>
            </a:r>
          </a:p>
          <a:p>
            <a:r>
              <a:rPr lang="en-ZA" dirty="0"/>
              <a:t>Akropolis </a:t>
            </a:r>
            <a:r>
              <a:rPr lang="en-ZA" dirty="0" err="1"/>
              <a:t>srves</a:t>
            </a:r>
            <a:r>
              <a:rPr lang="en-ZA" dirty="0"/>
              <a:t> as the central setting for the play.</a:t>
            </a:r>
          </a:p>
          <a:p>
            <a:r>
              <a:rPr lang="en-ZA" b="1" dirty="0"/>
              <a:t>Lysistrata</a:t>
            </a:r>
            <a:r>
              <a:rPr lang="en-ZA" dirty="0"/>
              <a:t> is political </a:t>
            </a:r>
            <a:r>
              <a:rPr lang="en-ZA" b="1" dirty="0"/>
              <a:t>satire</a:t>
            </a:r>
            <a:r>
              <a:rPr lang="en-ZA" dirty="0"/>
              <a:t>—the women of Greece are sick and tired of the ongoing Peloponnesian War—</a:t>
            </a:r>
          </a:p>
          <a:p>
            <a:r>
              <a:rPr lang="en-ZA" dirty="0"/>
              <a:t>And filthy comedic mayhem—these women are so sick of the Peloponnesian War that they refuse to have sex with their hubbies. ... </a:t>
            </a:r>
          </a:p>
        </p:txBody>
      </p:sp>
    </p:spTree>
    <p:extLst>
      <p:ext uri="{BB962C8B-B14F-4D97-AF65-F5344CB8AC3E}">
        <p14:creationId xmlns:p14="http://schemas.microsoft.com/office/powerpoint/2010/main" val="1269705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Characters</a:t>
            </a:r>
          </a:p>
        </p:txBody>
      </p:sp>
      <p:sp>
        <p:nvSpPr>
          <p:cNvPr id="3" name="Content Placeholder 2"/>
          <p:cNvSpPr>
            <a:spLocks noGrp="1"/>
          </p:cNvSpPr>
          <p:nvPr>
            <p:ph idx="1"/>
          </p:nvPr>
        </p:nvSpPr>
        <p:spPr/>
        <p:txBody>
          <a:bodyPr>
            <a:normAutofit fontScale="92500" lnSpcReduction="20000"/>
          </a:bodyPr>
          <a:lstStyle/>
          <a:p>
            <a:r>
              <a:rPr lang="en-ZA" dirty="0" err="1"/>
              <a:t>Cinesia</a:t>
            </a:r>
            <a:endParaRPr lang="en-ZA" dirty="0"/>
          </a:p>
          <a:p>
            <a:r>
              <a:rPr lang="en-ZA" dirty="0" err="1"/>
              <a:t>Myrrhine</a:t>
            </a:r>
            <a:endParaRPr lang="en-ZA" dirty="0"/>
          </a:p>
          <a:p>
            <a:r>
              <a:rPr lang="en-ZA" dirty="0"/>
              <a:t>Lysistrata</a:t>
            </a:r>
          </a:p>
          <a:p>
            <a:r>
              <a:rPr lang="en-ZA" dirty="0"/>
              <a:t>Magistrate</a:t>
            </a:r>
          </a:p>
          <a:p>
            <a:r>
              <a:rPr lang="en-ZA" dirty="0"/>
              <a:t>Chorus of Old Women</a:t>
            </a:r>
          </a:p>
          <a:p>
            <a:r>
              <a:rPr lang="en-ZA" dirty="0"/>
              <a:t>Chorus of Old Men</a:t>
            </a:r>
          </a:p>
          <a:p>
            <a:r>
              <a:rPr lang="en-ZA" dirty="0"/>
              <a:t>Athenian ambassador</a:t>
            </a:r>
          </a:p>
          <a:p>
            <a:r>
              <a:rPr lang="en-ZA" dirty="0"/>
              <a:t>Public guards</a:t>
            </a:r>
          </a:p>
          <a:p>
            <a:r>
              <a:rPr lang="en-ZA" dirty="0"/>
              <a:t>Reconciliation</a:t>
            </a:r>
          </a:p>
          <a:p>
            <a:r>
              <a:rPr lang="en-ZA" dirty="0"/>
              <a:t>Scythian girl</a:t>
            </a:r>
          </a:p>
        </p:txBody>
      </p:sp>
    </p:spTree>
    <p:extLst>
      <p:ext uri="{BB962C8B-B14F-4D97-AF65-F5344CB8AC3E}">
        <p14:creationId xmlns:p14="http://schemas.microsoft.com/office/powerpoint/2010/main" val="559266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Characters</a:t>
            </a:r>
          </a:p>
        </p:txBody>
      </p:sp>
      <p:sp>
        <p:nvSpPr>
          <p:cNvPr id="3" name="Content Placeholder 2"/>
          <p:cNvSpPr>
            <a:spLocks noGrp="1"/>
          </p:cNvSpPr>
          <p:nvPr>
            <p:ph idx="1"/>
          </p:nvPr>
        </p:nvSpPr>
        <p:spPr/>
        <p:txBody>
          <a:bodyPr>
            <a:normAutofit lnSpcReduction="10000"/>
          </a:bodyPr>
          <a:lstStyle/>
          <a:p>
            <a:r>
              <a:rPr lang="en-ZA" dirty="0"/>
              <a:t>Athenian delegates</a:t>
            </a:r>
          </a:p>
          <a:p>
            <a:r>
              <a:rPr lang="en-ZA" dirty="0" err="1"/>
              <a:t>Calonice</a:t>
            </a:r>
            <a:endParaRPr lang="en-ZA" dirty="0"/>
          </a:p>
          <a:p>
            <a:r>
              <a:rPr lang="en-ZA" dirty="0"/>
              <a:t>Child</a:t>
            </a:r>
          </a:p>
          <a:p>
            <a:r>
              <a:rPr lang="en-ZA" dirty="0" err="1"/>
              <a:t>Ismenia</a:t>
            </a:r>
            <a:endParaRPr lang="en-ZA" dirty="0"/>
          </a:p>
          <a:p>
            <a:r>
              <a:rPr lang="en-ZA" dirty="0" err="1"/>
              <a:t>Lampito</a:t>
            </a:r>
            <a:endParaRPr lang="en-ZA" dirty="0"/>
          </a:p>
          <a:p>
            <a:r>
              <a:rPr lang="en-ZA" dirty="0"/>
              <a:t>Leader of the Chorus</a:t>
            </a:r>
          </a:p>
          <a:p>
            <a:r>
              <a:rPr lang="en-ZA" dirty="0"/>
              <a:t>Leader of the Men's Chorus</a:t>
            </a:r>
          </a:p>
          <a:p>
            <a:r>
              <a:rPr lang="en-ZA" dirty="0"/>
              <a:t>Leader of the Women's Chorus</a:t>
            </a:r>
          </a:p>
          <a:p>
            <a:r>
              <a:rPr lang="en-ZA" dirty="0"/>
              <a:t>Manes</a:t>
            </a:r>
          </a:p>
        </p:txBody>
      </p:sp>
    </p:spTree>
    <p:extLst>
      <p:ext uri="{BB962C8B-B14F-4D97-AF65-F5344CB8AC3E}">
        <p14:creationId xmlns:p14="http://schemas.microsoft.com/office/powerpoint/2010/main" val="2945326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Themes </a:t>
            </a:r>
          </a:p>
        </p:txBody>
      </p:sp>
      <p:sp>
        <p:nvSpPr>
          <p:cNvPr id="3" name="Content Placeholder 2"/>
          <p:cNvSpPr>
            <a:spLocks noGrp="1"/>
          </p:cNvSpPr>
          <p:nvPr>
            <p:ph idx="1"/>
          </p:nvPr>
        </p:nvSpPr>
        <p:spPr/>
        <p:txBody>
          <a:bodyPr/>
          <a:lstStyle/>
          <a:p>
            <a:r>
              <a:rPr lang="en-ZA" dirty="0"/>
              <a:t>War violence</a:t>
            </a:r>
          </a:p>
          <a:p>
            <a:r>
              <a:rPr lang="en-ZA" dirty="0"/>
              <a:t>Power of women in society</a:t>
            </a:r>
          </a:p>
          <a:p>
            <a:r>
              <a:rPr lang="en-ZA" dirty="0"/>
              <a:t>Foolishness: men are foolish. Because they are men, they feel the need to prove their worth by being extremely brave and by refusing to give up. Because of their stubbornness, many have to suffer occasionally as it was in the case of the war. </a:t>
            </a:r>
          </a:p>
          <a:p>
            <a:r>
              <a:rPr lang="en-ZA" dirty="0"/>
              <a:t>Power </a:t>
            </a:r>
            <a:r>
              <a:rPr lang="en-ZA"/>
              <a:t>of sex</a:t>
            </a:r>
            <a:endParaRPr lang="en-ZA" dirty="0"/>
          </a:p>
          <a:p>
            <a:endParaRPr lang="en-ZA" dirty="0"/>
          </a:p>
        </p:txBody>
      </p:sp>
    </p:spTree>
    <p:extLst>
      <p:ext uri="{BB962C8B-B14F-4D97-AF65-F5344CB8AC3E}">
        <p14:creationId xmlns:p14="http://schemas.microsoft.com/office/powerpoint/2010/main" val="790029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Main conflict</a:t>
            </a:r>
          </a:p>
        </p:txBody>
      </p:sp>
      <p:sp>
        <p:nvSpPr>
          <p:cNvPr id="3" name="Content Placeholder 2"/>
          <p:cNvSpPr>
            <a:spLocks noGrp="1"/>
          </p:cNvSpPr>
          <p:nvPr>
            <p:ph idx="1"/>
          </p:nvPr>
        </p:nvSpPr>
        <p:spPr/>
        <p:txBody>
          <a:bodyPr/>
          <a:lstStyle/>
          <a:p>
            <a:r>
              <a:rPr lang="en-ZA" dirty="0"/>
              <a:t>The war between the two nations that the women are trying to stop. </a:t>
            </a:r>
          </a:p>
          <a:p>
            <a:r>
              <a:rPr lang="en-ZA" dirty="0"/>
              <a:t>Also, lust and rationality.</a:t>
            </a:r>
          </a:p>
        </p:txBody>
      </p:sp>
    </p:spTree>
    <p:extLst>
      <p:ext uri="{BB962C8B-B14F-4D97-AF65-F5344CB8AC3E}">
        <p14:creationId xmlns:p14="http://schemas.microsoft.com/office/powerpoint/2010/main" val="24046071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232</Words>
  <Application>Microsoft Office PowerPoint</Application>
  <PresentationFormat>Widescreen</PresentationFormat>
  <Paragraphs>36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Lysistrata </vt:lpstr>
      <vt:lpstr>Setting </vt:lpstr>
      <vt:lpstr>Characters</vt:lpstr>
      <vt:lpstr>Characters</vt:lpstr>
      <vt:lpstr>Themes </vt:lpstr>
      <vt:lpstr>Main conflict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Lysistrata</dc:title>
  <dc:creator>Mxolisi Malimela</dc:creator>
  <cp:lastModifiedBy>Myrtle Hooper</cp:lastModifiedBy>
  <cp:revision>2</cp:revision>
  <dcterms:created xsi:type="dcterms:W3CDTF">2020-02-19T12:37:50Z</dcterms:created>
  <dcterms:modified xsi:type="dcterms:W3CDTF">2020-06-07T12:19:18Z</dcterms:modified>
</cp:coreProperties>
</file>