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camisile Majola" userId="2b3d43bf-ab31-41ce-a833-4b9b6400766c" providerId="ADAL" clId="{1F9B3644-1944-4C35-BB41-356F1A3519E0}"/>
    <pc:docChg chg="custSel modSld">
      <pc:chgData name="Ncamisile Majola" userId="2b3d43bf-ab31-41ce-a833-4b9b6400766c" providerId="ADAL" clId="{1F9B3644-1944-4C35-BB41-356F1A3519E0}" dt="2023-09-20T07:14:01.837" v="25" actId="14100"/>
      <pc:docMkLst>
        <pc:docMk/>
      </pc:docMkLst>
      <pc:sldChg chg="modSp mod">
        <pc:chgData name="Ncamisile Majola" userId="2b3d43bf-ab31-41ce-a833-4b9b6400766c" providerId="ADAL" clId="{1F9B3644-1944-4C35-BB41-356F1A3519E0}" dt="2023-09-20T06:54:02.750" v="3" actId="20577"/>
        <pc:sldMkLst>
          <pc:docMk/>
          <pc:sldMk cId="3197681117" sldId="259"/>
        </pc:sldMkLst>
        <pc:spChg chg="mod">
          <ac:chgData name="Ncamisile Majola" userId="2b3d43bf-ab31-41ce-a833-4b9b6400766c" providerId="ADAL" clId="{1F9B3644-1944-4C35-BB41-356F1A3519E0}" dt="2023-09-20T06:54:02.750" v="3" actId="20577"/>
          <ac:spMkLst>
            <pc:docMk/>
            <pc:sldMk cId="3197681117" sldId="259"/>
            <ac:spMk id="2" creationId="{00000000-0000-0000-0000-000000000000}"/>
          </ac:spMkLst>
        </pc:spChg>
      </pc:sldChg>
      <pc:sldChg chg="modSp mod">
        <pc:chgData name="Ncamisile Majola" userId="2b3d43bf-ab31-41ce-a833-4b9b6400766c" providerId="ADAL" clId="{1F9B3644-1944-4C35-BB41-356F1A3519E0}" dt="2023-09-20T06:55:23.764" v="12" actId="20577"/>
        <pc:sldMkLst>
          <pc:docMk/>
          <pc:sldMk cId="1771656817" sldId="262"/>
        </pc:sldMkLst>
        <pc:spChg chg="mod">
          <ac:chgData name="Ncamisile Majola" userId="2b3d43bf-ab31-41ce-a833-4b9b6400766c" providerId="ADAL" clId="{1F9B3644-1944-4C35-BB41-356F1A3519E0}" dt="2023-09-20T06:55:23.764" v="12" actId="20577"/>
          <ac:spMkLst>
            <pc:docMk/>
            <pc:sldMk cId="1771656817" sldId="262"/>
            <ac:spMk id="3" creationId="{00000000-0000-0000-0000-000000000000}"/>
          </ac:spMkLst>
        </pc:spChg>
      </pc:sldChg>
      <pc:sldChg chg="modSp mod">
        <pc:chgData name="Ncamisile Majola" userId="2b3d43bf-ab31-41ce-a833-4b9b6400766c" providerId="ADAL" clId="{1F9B3644-1944-4C35-BB41-356F1A3519E0}" dt="2023-09-20T06:47:23.437" v="0" actId="5793"/>
        <pc:sldMkLst>
          <pc:docMk/>
          <pc:sldMk cId="2680475965" sldId="267"/>
        </pc:sldMkLst>
        <pc:spChg chg="mod">
          <ac:chgData name="Ncamisile Majola" userId="2b3d43bf-ab31-41ce-a833-4b9b6400766c" providerId="ADAL" clId="{1F9B3644-1944-4C35-BB41-356F1A3519E0}" dt="2023-09-20T06:47:23.437" v="0" actId="5793"/>
          <ac:spMkLst>
            <pc:docMk/>
            <pc:sldMk cId="2680475965" sldId="267"/>
            <ac:spMk id="3" creationId="{00000000-0000-0000-0000-000000000000}"/>
          </ac:spMkLst>
        </pc:spChg>
      </pc:sldChg>
      <pc:sldChg chg="modSp mod">
        <pc:chgData name="Ncamisile Majola" userId="2b3d43bf-ab31-41ce-a833-4b9b6400766c" providerId="ADAL" clId="{1F9B3644-1944-4C35-BB41-356F1A3519E0}" dt="2023-09-20T07:14:01.837" v="25" actId="14100"/>
        <pc:sldMkLst>
          <pc:docMk/>
          <pc:sldMk cId="1701030415" sldId="271"/>
        </pc:sldMkLst>
        <pc:spChg chg="mod">
          <ac:chgData name="Ncamisile Majola" userId="2b3d43bf-ab31-41ce-a833-4b9b6400766c" providerId="ADAL" clId="{1F9B3644-1944-4C35-BB41-356F1A3519E0}" dt="2023-09-20T07:14:01.837" v="25" actId="14100"/>
          <ac:spMkLst>
            <pc:docMk/>
            <pc:sldMk cId="1701030415" sldId="271"/>
            <ac:spMk id="3" creationId="{00000000-0000-0000-0000-000000000000}"/>
          </ac:spMkLst>
        </pc:spChg>
      </pc:sldChg>
      <pc:sldChg chg="modSp mod">
        <pc:chgData name="Ncamisile Majola" userId="2b3d43bf-ab31-41ce-a833-4b9b6400766c" providerId="ADAL" clId="{1F9B3644-1944-4C35-BB41-356F1A3519E0}" dt="2023-09-20T07:13:51.538" v="22" actId="2710"/>
        <pc:sldMkLst>
          <pc:docMk/>
          <pc:sldMk cId="2799263584" sldId="272"/>
        </pc:sldMkLst>
        <pc:spChg chg="mod">
          <ac:chgData name="Ncamisile Majola" userId="2b3d43bf-ab31-41ce-a833-4b9b6400766c" providerId="ADAL" clId="{1F9B3644-1944-4C35-BB41-356F1A3519E0}" dt="2023-09-20T07:13:51.538" v="22" actId="2710"/>
          <ac:spMkLst>
            <pc:docMk/>
            <pc:sldMk cId="2799263584" sldId="272"/>
            <ac:spMk id="3" creationId="{00000000-0000-0000-0000-000000000000}"/>
          </ac:spMkLst>
        </pc:spChg>
      </pc:sldChg>
    </pc:docChg>
  </pc:docChgLst>
  <pc:docChgLst>
    <pc:chgData name="Ncamisile Majola" userId="2b3d43bf-ab31-41ce-a833-4b9b6400766c" providerId="ADAL" clId="{CE386AF0-AB5B-4589-84B0-23CCA3CBC238}"/>
    <pc:docChg chg="undo custSel modSld">
      <pc:chgData name="Ncamisile Majola" userId="2b3d43bf-ab31-41ce-a833-4b9b6400766c" providerId="ADAL" clId="{CE386AF0-AB5B-4589-84B0-23CCA3CBC238}" dt="2024-09-19T19:48:13.721" v="40" actId="20577"/>
      <pc:docMkLst>
        <pc:docMk/>
      </pc:docMkLst>
      <pc:sldChg chg="addSp delSp modSp mod setBg">
        <pc:chgData name="Ncamisile Majola" userId="2b3d43bf-ab31-41ce-a833-4b9b6400766c" providerId="ADAL" clId="{CE386AF0-AB5B-4589-84B0-23CCA3CBC238}" dt="2024-09-19T19:48:13.721" v="40" actId="20577"/>
        <pc:sldMkLst>
          <pc:docMk/>
          <pc:sldMk cId="816503553" sldId="256"/>
        </pc:sldMkLst>
        <pc:spChg chg="mod">
          <ac:chgData name="Ncamisile Majola" userId="2b3d43bf-ab31-41ce-a833-4b9b6400766c" providerId="ADAL" clId="{CE386AF0-AB5B-4589-84B0-23CCA3CBC238}" dt="2024-09-19T19:48:13.721" v="40" actId="20577"/>
          <ac:spMkLst>
            <pc:docMk/>
            <pc:sldMk cId="816503553" sldId="256"/>
            <ac:spMk id="2" creationId="{00000000-0000-0000-0000-000000000000}"/>
          </ac:spMkLst>
        </pc:spChg>
        <pc:spChg chg="del mod">
          <ac:chgData name="Ncamisile Majola" userId="2b3d43bf-ab31-41ce-a833-4b9b6400766c" providerId="ADAL" clId="{CE386AF0-AB5B-4589-84B0-23CCA3CBC238}" dt="2024-09-19T19:45:54.331" v="7" actId="478"/>
          <ac:spMkLst>
            <pc:docMk/>
            <pc:sldMk cId="816503553" sldId="256"/>
            <ac:spMk id="3" creationId="{00000000-0000-0000-0000-000000000000}"/>
          </ac:spMkLst>
        </pc:spChg>
        <pc:spChg chg="add del">
          <ac:chgData name="Ncamisile Majola" userId="2b3d43bf-ab31-41ce-a833-4b9b6400766c" providerId="ADAL" clId="{CE386AF0-AB5B-4589-84B0-23CCA3CBC238}" dt="2024-09-19T19:45:36.672" v="1" actId="26606"/>
          <ac:spMkLst>
            <pc:docMk/>
            <pc:sldMk cId="816503553" sldId="256"/>
            <ac:spMk id="9" creationId="{5DCB5928-DC7D-4612-9922-441966E15627}"/>
          </ac:spMkLst>
        </pc:spChg>
        <pc:spChg chg="add del">
          <ac:chgData name="Ncamisile Majola" userId="2b3d43bf-ab31-41ce-a833-4b9b6400766c" providerId="ADAL" clId="{CE386AF0-AB5B-4589-84B0-23CCA3CBC238}" dt="2024-09-19T19:45:36.672" v="1" actId="26606"/>
          <ac:spMkLst>
            <pc:docMk/>
            <pc:sldMk cId="816503553" sldId="256"/>
            <ac:spMk id="11" creationId="{682C1161-1736-45EC-99B7-33F3CAE9D517}"/>
          </ac:spMkLst>
        </pc:spChg>
        <pc:spChg chg="add del">
          <ac:chgData name="Ncamisile Majola" userId="2b3d43bf-ab31-41ce-a833-4b9b6400766c" providerId="ADAL" clId="{CE386AF0-AB5B-4589-84B0-23CCA3CBC238}" dt="2024-09-19T19:45:36.672" v="1" actId="26606"/>
          <ac:spMkLst>
            <pc:docMk/>
            <pc:sldMk cId="816503553" sldId="256"/>
            <ac:spMk id="13" creationId="{84D4DDB8-B68F-45B0-9F62-C4279996F672}"/>
          </ac:spMkLst>
        </pc:spChg>
        <pc:spChg chg="add del">
          <ac:chgData name="Ncamisile Majola" userId="2b3d43bf-ab31-41ce-a833-4b9b6400766c" providerId="ADAL" clId="{CE386AF0-AB5B-4589-84B0-23CCA3CBC238}" dt="2024-09-19T19:45:36.672" v="1" actId="26606"/>
          <ac:spMkLst>
            <pc:docMk/>
            <pc:sldMk cId="816503553" sldId="256"/>
            <ac:spMk id="15" creationId="{AF2F604E-43BE-4DC3-B983-E071523364F8}"/>
          </ac:spMkLst>
        </pc:spChg>
        <pc:spChg chg="add del">
          <ac:chgData name="Ncamisile Majola" userId="2b3d43bf-ab31-41ce-a833-4b9b6400766c" providerId="ADAL" clId="{CE386AF0-AB5B-4589-84B0-23CCA3CBC238}" dt="2024-09-19T19:45:36.672" v="1" actId="26606"/>
          <ac:spMkLst>
            <pc:docMk/>
            <pc:sldMk cId="816503553" sldId="256"/>
            <ac:spMk id="17" creationId="{08C9B587-E65E-4B52-B37C-ABEBB6E87928}"/>
          </ac:spMkLst>
        </pc:spChg>
        <pc:spChg chg="add">
          <ac:chgData name="Ncamisile Majola" userId="2b3d43bf-ab31-41ce-a833-4b9b6400766c" providerId="ADAL" clId="{CE386AF0-AB5B-4589-84B0-23CCA3CBC238}" dt="2024-09-19T19:45:36.697" v="2" actId="26606"/>
          <ac:spMkLst>
            <pc:docMk/>
            <pc:sldMk cId="816503553" sldId="256"/>
            <ac:spMk id="19" creationId="{0671A8AE-40A1-4631-A6B8-581AFF065482}"/>
          </ac:spMkLst>
        </pc:spChg>
        <pc:spChg chg="add">
          <ac:chgData name="Ncamisile Majola" userId="2b3d43bf-ab31-41ce-a833-4b9b6400766c" providerId="ADAL" clId="{CE386AF0-AB5B-4589-84B0-23CCA3CBC238}" dt="2024-09-19T19:45:36.697" v="2" actId="26606"/>
          <ac:spMkLst>
            <pc:docMk/>
            <pc:sldMk cId="816503553" sldId="256"/>
            <ac:spMk id="20" creationId="{AB58EF07-17C2-48CF-ABB0-EEF1F17CB8F0}"/>
          </ac:spMkLst>
        </pc:spChg>
        <pc:spChg chg="add">
          <ac:chgData name="Ncamisile Majola" userId="2b3d43bf-ab31-41ce-a833-4b9b6400766c" providerId="ADAL" clId="{CE386AF0-AB5B-4589-84B0-23CCA3CBC238}" dt="2024-09-19T19:45:36.697" v="2" actId="26606"/>
          <ac:spMkLst>
            <pc:docMk/>
            <pc:sldMk cId="816503553" sldId="256"/>
            <ac:spMk id="21" creationId="{AF2F604E-43BE-4DC3-B983-E071523364F8}"/>
          </ac:spMkLst>
        </pc:spChg>
        <pc:spChg chg="add">
          <ac:chgData name="Ncamisile Majola" userId="2b3d43bf-ab31-41ce-a833-4b9b6400766c" providerId="ADAL" clId="{CE386AF0-AB5B-4589-84B0-23CCA3CBC238}" dt="2024-09-19T19:45:36.697" v="2" actId="26606"/>
          <ac:spMkLst>
            <pc:docMk/>
            <pc:sldMk cId="816503553" sldId="256"/>
            <ac:spMk id="22" creationId="{08C9B587-E65E-4B52-B37C-ABEBB6E87928}"/>
          </ac:spMkLst>
        </pc:spChg>
        <pc:picChg chg="mod ord">
          <ac:chgData name="Ncamisile Majola" userId="2b3d43bf-ab31-41ce-a833-4b9b6400766c" providerId="ADAL" clId="{CE386AF0-AB5B-4589-84B0-23CCA3CBC238}" dt="2024-09-19T19:45:36.697" v="2" actId="26606"/>
          <ac:picMkLst>
            <pc:docMk/>
            <pc:sldMk cId="816503553" sldId="256"/>
            <ac:picMk id="4" creationId="{00000000-0000-0000-0000-000000000000}"/>
          </ac:picMkLst>
        </pc:picChg>
      </pc:sldChg>
      <pc:sldChg chg="modSp mod">
        <pc:chgData name="Ncamisile Majola" userId="2b3d43bf-ab31-41ce-a833-4b9b6400766c" providerId="ADAL" clId="{CE386AF0-AB5B-4589-84B0-23CCA3CBC238}" dt="2024-09-19T19:46:04.158" v="8" actId="113"/>
        <pc:sldMkLst>
          <pc:docMk/>
          <pc:sldMk cId="1452287784" sldId="257"/>
        </pc:sldMkLst>
        <pc:spChg chg="mod">
          <ac:chgData name="Ncamisile Majola" userId="2b3d43bf-ab31-41ce-a833-4b9b6400766c" providerId="ADAL" clId="{CE386AF0-AB5B-4589-84B0-23CCA3CBC238}" dt="2024-09-19T19:46:04.158" v="8" actId="113"/>
          <ac:spMkLst>
            <pc:docMk/>
            <pc:sldMk cId="1452287784" sldId="257"/>
            <ac:spMk id="2" creationId="{00000000-0000-0000-0000-000000000000}"/>
          </ac:spMkLst>
        </pc:spChg>
      </pc:sldChg>
      <pc:sldChg chg="modSp mod">
        <pc:chgData name="Ncamisile Majola" userId="2b3d43bf-ab31-41ce-a833-4b9b6400766c" providerId="ADAL" clId="{CE386AF0-AB5B-4589-84B0-23CCA3CBC238}" dt="2024-09-19T19:46:26.488" v="10" actId="20577"/>
        <pc:sldMkLst>
          <pc:docMk/>
          <pc:sldMk cId="3197681117" sldId="259"/>
        </pc:sldMkLst>
        <pc:spChg chg="mod">
          <ac:chgData name="Ncamisile Majola" userId="2b3d43bf-ab31-41ce-a833-4b9b6400766c" providerId="ADAL" clId="{CE386AF0-AB5B-4589-84B0-23CCA3CBC238}" dt="2024-09-19T19:46:26.488" v="10" actId="20577"/>
          <ac:spMkLst>
            <pc:docMk/>
            <pc:sldMk cId="3197681117" sldId="259"/>
            <ac:spMk id="2" creationId="{00000000-0000-0000-0000-000000000000}"/>
          </ac:spMkLst>
        </pc:spChg>
      </pc:sldChg>
      <pc:sldChg chg="modSp mod">
        <pc:chgData name="Ncamisile Majola" userId="2b3d43bf-ab31-41ce-a833-4b9b6400766c" providerId="ADAL" clId="{CE386AF0-AB5B-4589-84B0-23CCA3CBC238}" dt="2024-09-19T19:46:39.198" v="14" actId="20577"/>
        <pc:sldMkLst>
          <pc:docMk/>
          <pc:sldMk cId="151270684" sldId="261"/>
        </pc:sldMkLst>
        <pc:spChg chg="mod">
          <ac:chgData name="Ncamisile Majola" userId="2b3d43bf-ab31-41ce-a833-4b9b6400766c" providerId="ADAL" clId="{CE386AF0-AB5B-4589-84B0-23CCA3CBC238}" dt="2024-09-19T19:46:39.198" v="14" actId="20577"/>
          <ac:spMkLst>
            <pc:docMk/>
            <pc:sldMk cId="151270684" sldId="261"/>
            <ac:spMk id="2" creationId="{00000000-0000-0000-0000-000000000000}"/>
          </ac:spMkLst>
        </pc:spChg>
      </pc:sldChg>
      <pc:sldChg chg="modSp mod">
        <pc:chgData name="Ncamisile Majola" userId="2b3d43bf-ab31-41ce-a833-4b9b6400766c" providerId="ADAL" clId="{CE386AF0-AB5B-4589-84B0-23CCA3CBC238}" dt="2024-09-19T19:46:55.907" v="17" actId="20577"/>
        <pc:sldMkLst>
          <pc:docMk/>
          <pc:sldMk cId="2680475965" sldId="267"/>
        </pc:sldMkLst>
        <pc:spChg chg="mod">
          <ac:chgData name="Ncamisile Majola" userId="2b3d43bf-ab31-41ce-a833-4b9b6400766c" providerId="ADAL" clId="{CE386AF0-AB5B-4589-84B0-23CCA3CBC238}" dt="2024-09-19T19:46:55.907" v="17" actId="20577"/>
          <ac:spMkLst>
            <pc:docMk/>
            <pc:sldMk cId="2680475965" sldId="267"/>
            <ac:spMk id="2" creationId="{00000000-0000-0000-0000-000000000000}"/>
          </ac:spMkLst>
        </pc:spChg>
      </pc:sldChg>
      <pc:sldChg chg="modSp mod">
        <pc:chgData name="Ncamisile Majola" userId="2b3d43bf-ab31-41ce-a833-4b9b6400766c" providerId="ADAL" clId="{CE386AF0-AB5B-4589-84B0-23CCA3CBC238}" dt="2024-09-19T19:47:02.947" v="20" actId="20577"/>
        <pc:sldMkLst>
          <pc:docMk/>
          <pc:sldMk cId="3928313129" sldId="269"/>
        </pc:sldMkLst>
        <pc:spChg chg="mod">
          <ac:chgData name="Ncamisile Majola" userId="2b3d43bf-ab31-41ce-a833-4b9b6400766c" providerId="ADAL" clId="{CE386AF0-AB5B-4589-84B0-23CCA3CBC238}" dt="2024-09-19T19:47:02.947" v="20" actId="20577"/>
          <ac:spMkLst>
            <pc:docMk/>
            <pc:sldMk cId="3928313129" sldId="269"/>
            <ac:spMk id="2" creationId="{00000000-0000-0000-0000-000000000000}"/>
          </ac:spMkLst>
        </pc:spChg>
      </pc:sldChg>
      <pc:sldChg chg="modSp mod">
        <pc:chgData name="Ncamisile Majola" userId="2b3d43bf-ab31-41ce-a833-4b9b6400766c" providerId="ADAL" clId="{CE386AF0-AB5B-4589-84B0-23CCA3CBC238}" dt="2024-09-19T19:47:11.263" v="24" actId="20577"/>
        <pc:sldMkLst>
          <pc:docMk/>
          <pc:sldMk cId="2898494116" sldId="270"/>
        </pc:sldMkLst>
        <pc:spChg chg="mod">
          <ac:chgData name="Ncamisile Majola" userId="2b3d43bf-ab31-41ce-a833-4b9b6400766c" providerId="ADAL" clId="{CE386AF0-AB5B-4589-84B0-23CCA3CBC238}" dt="2024-09-19T19:47:11.263" v="24" actId="20577"/>
          <ac:spMkLst>
            <pc:docMk/>
            <pc:sldMk cId="2898494116" sldId="270"/>
            <ac:spMk id="2" creationId="{00000000-0000-0000-0000-000000000000}"/>
          </ac:spMkLst>
        </pc:spChg>
      </pc:sldChg>
      <pc:sldChg chg="modSp mod">
        <pc:chgData name="Ncamisile Majola" userId="2b3d43bf-ab31-41ce-a833-4b9b6400766c" providerId="ADAL" clId="{CE386AF0-AB5B-4589-84B0-23CCA3CBC238}" dt="2024-09-19T19:47:20.160" v="27" actId="20577"/>
        <pc:sldMkLst>
          <pc:docMk/>
          <pc:sldMk cId="2303009929" sldId="273"/>
        </pc:sldMkLst>
        <pc:spChg chg="mod">
          <ac:chgData name="Ncamisile Majola" userId="2b3d43bf-ab31-41ce-a833-4b9b6400766c" providerId="ADAL" clId="{CE386AF0-AB5B-4589-84B0-23CCA3CBC238}" dt="2024-09-19T19:47:20.160" v="27" actId="20577"/>
          <ac:spMkLst>
            <pc:docMk/>
            <pc:sldMk cId="2303009929" sldId="273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679D-6FD7-4C32-9F4D-986BFB29F269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1DB3-D023-484A-8AAA-7D3D4A298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22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679D-6FD7-4C32-9F4D-986BFB29F269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1DB3-D023-484A-8AAA-7D3D4A298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387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679D-6FD7-4C32-9F4D-986BFB29F269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1DB3-D023-484A-8AAA-7D3D4A298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192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679D-6FD7-4C32-9F4D-986BFB29F269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1DB3-D023-484A-8AAA-7D3D4A298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2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679D-6FD7-4C32-9F4D-986BFB29F269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1DB3-D023-484A-8AAA-7D3D4A298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492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679D-6FD7-4C32-9F4D-986BFB29F269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1DB3-D023-484A-8AAA-7D3D4A298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216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679D-6FD7-4C32-9F4D-986BFB29F269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1DB3-D023-484A-8AAA-7D3D4A298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417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679D-6FD7-4C32-9F4D-986BFB29F269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1DB3-D023-484A-8AAA-7D3D4A298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377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679D-6FD7-4C32-9F4D-986BFB29F269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1DB3-D023-484A-8AAA-7D3D4A298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379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679D-6FD7-4C32-9F4D-986BFB29F269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1DB3-D023-484A-8AAA-7D3D4A298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368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679D-6FD7-4C32-9F4D-986BFB29F269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1DB3-D023-484A-8AAA-7D3D4A298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922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1679D-6FD7-4C32-9F4D-986BFB29F269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E1DB3-D023-484A-8AAA-7D3D4A298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28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 result for university of zulula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985" b="-1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980" y="1122363"/>
            <a:ext cx="5115423" cy="3204134"/>
          </a:xfrm>
        </p:spPr>
        <p:txBody>
          <a:bodyPr anchor="b">
            <a:normAutofit/>
          </a:bodyPr>
          <a:lstStyle/>
          <a:p>
            <a:r>
              <a:rPr lang="en-GB" sz="6600" b="1" dirty="0">
                <a:solidFill>
                  <a:schemeClr val="bg1"/>
                </a:solidFill>
              </a:rPr>
              <a:t>Unit 7: Ready Reference sources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6503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rgbClr val="C00000"/>
                </a:solidFill>
              </a:rPr>
              <a:t>C) Professional directories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Professional directories list individuals and/or organisations related to a particular profession. </a:t>
            </a:r>
          </a:p>
          <a:p>
            <a:r>
              <a:rPr lang="en-GB" dirty="0"/>
              <a:t>Such directories may be national or international in scope</a:t>
            </a:r>
          </a:p>
        </p:txBody>
      </p:sp>
    </p:spTree>
    <p:extLst>
      <p:ext uri="{BB962C8B-B14F-4D97-AF65-F5344CB8AC3E}">
        <p14:creationId xmlns:p14="http://schemas.microsoft.com/office/powerpoint/2010/main" val="1457403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/>
              <a:t>3. Almanacs and yearbooks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Almanacs and yearbooks are fairly similar in purpose, scope and usefulness. </a:t>
            </a:r>
          </a:p>
          <a:p>
            <a:pPr marL="0" indent="0">
              <a:buNone/>
            </a:pPr>
            <a:r>
              <a:rPr lang="en-GB" sz="2400" b="1" dirty="0"/>
              <a:t>Almanacs</a:t>
            </a:r>
          </a:p>
          <a:p>
            <a:r>
              <a:rPr lang="en-GB" sz="2400" dirty="0"/>
              <a:t>Contain a variety of miscellaneous/ diverse facts and statistical information, presented in brief form. </a:t>
            </a:r>
          </a:p>
          <a:p>
            <a:r>
              <a:rPr lang="en-GB" sz="2400" dirty="0"/>
              <a:t>Usually published annually.</a:t>
            </a:r>
          </a:p>
          <a:p>
            <a:r>
              <a:rPr lang="en-GB" sz="2400" dirty="0"/>
              <a:t>Generally concentrate on information which is most relevant to their country of publication, but also include facts and figures which are of international and more general relevance. </a:t>
            </a:r>
          </a:p>
          <a:p>
            <a:endParaRPr lang="en-GB" sz="4000" dirty="0"/>
          </a:p>
          <a:p>
            <a:pPr marL="0" indent="0">
              <a:buNone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680475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Almanacs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Popular reference sources, with a history dating back many centuries. </a:t>
            </a:r>
          </a:p>
          <a:p>
            <a:r>
              <a:rPr lang="en-GB" sz="2400" dirty="0"/>
              <a:t>Often compiled by astrologers/ seers, they contained forecasts and prophesies about plagues, famines, weather conditions and fires for the future discomfort of their readers. </a:t>
            </a:r>
          </a:p>
          <a:p>
            <a:r>
              <a:rPr lang="en-GB" sz="2400" dirty="0"/>
              <a:t>Eventually information of a more permanent and useful nature -home remedies for medical problems, advice on crop planting, tables of multiplication, calendars of the year, timetables for stagecoaches - was incorporated, and almanacs became valuable ready-reference sources. </a:t>
            </a:r>
          </a:p>
          <a:p>
            <a:r>
              <a:rPr lang="en-GB" sz="2400" dirty="0"/>
              <a:t>Modern-day almanacs are virtually mini-</a:t>
            </a:r>
            <a:r>
              <a:rPr lang="en-GB" sz="2400" dirty="0" err="1"/>
              <a:t>encyclopedias</a:t>
            </a:r>
            <a:r>
              <a:rPr lang="en-GB" sz="2400" dirty="0"/>
              <a:t>, containing current facts and figures on a variety of subjects.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077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4. </a:t>
            </a:r>
            <a:r>
              <a:rPr lang="en-GB" sz="6000" b="1" dirty="0"/>
              <a:t>Yearbooks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yearbook records the activities of a particular year. </a:t>
            </a:r>
          </a:p>
          <a:p>
            <a:r>
              <a:rPr lang="en-GB" dirty="0"/>
              <a:t>The information may relate to a specific subject or cover many subjects.</a:t>
            </a:r>
          </a:p>
          <a:p>
            <a:r>
              <a:rPr lang="en-GB" dirty="0"/>
              <a:t>Scope may be national or international. </a:t>
            </a:r>
          </a:p>
          <a:p>
            <a:r>
              <a:rPr lang="en-GB" dirty="0"/>
              <a:t>Commonly used to find the most recent information about a country, personality or subject. (e.g. human trafficking)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313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4.1 </a:t>
            </a:r>
            <a:r>
              <a:rPr lang="en-GB" b="1" dirty="0"/>
              <a:t>Three types of yearbooks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A) Encyclopedia yearbooks </a:t>
            </a:r>
          </a:p>
          <a:p>
            <a:r>
              <a:rPr lang="en-GB" dirty="0"/>
              <a:t>An </a:t>
            </a:r>
            <a:r>
              <a:rPr lang="en-GB" dirty="0" err="1"/>
              <a:t>encyclopedia</a:t>
            </a:r>
            <a:r>
              <a:rPr lang="en-GB" dirty="0"/>
              <a:t> yearbook updates a specific printed set of </a:t>
            </a:r>
            <a:r>
              <a:rPr lang="en-GB" dirty="0" err="1"/>
              <a:t>encyclopedias</a:t>
            </a:r>
            <a:r>
              <a:rPr lang="en-GB" dirty="0"/>
              <a:t>. </a:t>
            </a:r>
          </a:p>
          <a:p>
            <a:r>
              <a:rPr lang="en-GB" dirty="0"/>
              <a:t>The purpose of the yearbook is to provide the latest information on subjects treated in the main set, and thus circumvent/ avoid the need to revise the entire main set each year. </a:t>
            </a:r>
          </a:p>
        </p:txBody>
      </p:sp>
    </p:spTree>
    <p:extLst>
      <p:ext uri="{BB962C8B-B14F-4D97-AF65-F5344CB8AC3E}">
        <p14:creationId xmlns:p14="http://schemas.microsoft.com/office/powerpoint/2010/main" val="2898494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rgbClr val="C00000"/>
                </a:solidFill>
              </a:rPr>
              <a:t>B) International and national yearbooks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6375"/>
            <a:ext cx="10515600" cy="5016500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This category of yearbooks concentrates information relating to countries. </a:t>
            </a:r>
          </a:p>
          <a:p>
            <a:r>
              <a:rPr lang="en-GB" dirty="0"/>
              <a:t>An international yearbook covers the whole world or certain regions, whereas the national one is devoted entirely to  one country. </a:t>
            </a:r>
          </a:p>
          <a:p>
            <a:r>
              <a:rPr lang="en-GB" dirty="0"/>
              <a:t>International and national yearbooks contain information which is specific to countries: their physical features, history, political structures and leaders, legislature, economy, tourism and so on. </a:t>
            </a:r>
          </a:p>
          <a:p>
            <a:r>
              <a:rPr lang="en-GB" dirty="0"/>
              <a:t>Most of the developed countries of the world have national yearbooks. </a:t>
            </a:r>
          </a:p>
          <a:p>
            <a:r>
              <a:rPr lang="en-GB" dirty="0"/>
              <a:t>Some yearbooks are more like government directories, listing departments and officials. </a:t>
            </a:r>
          </a:p>
          <a:p>
            <a:r>
              <a:rPr lang="en-GB" dirty="0"/>
              <a:t>Others contain a large amount of statistical information and may also be regarded as statistical sources. </a:t>
            </a:r>
          </a:p>
          <a:p>
            <a:r>
              <a:rPr lang="en-GB" dirty="0"/>
              <a:t>A true national yearbook also includes information on current aspects relating to daily living in that country. </a:t>
            </a:r>
          </a:p>
          <a:p>
            <a:r>
              <a:rPr lang="en-GB" dirty="0"/>
              <a:t>Most are published annually. </a:t>
            </a:r>
          </a:p>
        </p:txBody>
      </p:sp>
    </p:spTree>
    <p:extLst>
      <p:ext uri="{BB962C8B-B14F-4D97-AF65-F5344CB8AC3E}">
        <p14:creationId xmlns:p14="http://schemas.microsoft.com/office/powerpoint/2010/main" val="1701030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rgbClr val="C00000"/>
                </a:solidFill>
              </a:rPr>
              <a:t>C) Subject yearbooks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875"/>
            <a:ext cx="10372725" cy="4891088"/>
          </a:xfrm>
        </p:spPr>
        <p:txBody>
          <a:bodyPr>
            <a:normAutofit/>
          </a:bodyPr>
          <a:lstStyle/>
          <a:p>
            <a:endParaRPr lang="en-GB" dirty="0"/>
          </a:p>
          <a:p>
            <a:pPr>
              <a:lnSpc>
                <a:spcPct val="100000"/>
              </a:lnSpc>
            </a:pPr>
            <a:r>
              <a:rPr lang="en-GB" dirty="0"/>
              <a:t>Some subject yearbooks contain directory-type information and may therefore be regarded as directories; others contain statistics and may be categorized as statistical sources. </a:t>
            </a:r>
          </a:p>
          <a:p>
            <a:pPr>
              <a:lnSpc>
                <a:spcPct val="100000"/>
              </a:lnSpc>
            </a:pPr>
            <a:r>
              <a:rPr lang="en-GB" dirty="0"/>
              <a:t>Some </a:t>
            </a:r>
            <a:r>
              <a:rPr lang="en-GB" dirty="0" err="1"/>
              <a:t>encyclopedia</a:t>
            </a:r>
            <a:r>
              <a:rPr lang="en-GB" dirty="0"/>
              <a:t> yearbooks may also be regarded as subject yearbooks. </a:t>
            </a:r>
          </a:p>
          <a:p>
            <a:pPr>
              <a:lnSpc>
                <a:spcPct val="100000"/>
              </a:lnSpc>
            </a:pPr>
            <a:r>
              <a:rPr lang="en-GB" dirty="0"/>
              <a:t>Could be published annually to update the previous edition. </a:t>
            </a:r>
          </a:p>
        </p:txBody>
      </p:sp>
    </p:spTree>
    <p:extLst>
      <p:ext uri="{BB962C8B-B14F-4D97-AF65-F5344CB8AC3E}">
        <p14:creationId xmlns:p14="http://schemas.microsoft.com/office/powerpoint/2010/main" val="2799263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5. </a:t>
            </a:r>
            <a:r>
              <a:rPr lang="en-GB" sz="6000" b="1" dirty="0"/>
              <a:t>Statistical sources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Provide information in the form of numerical facts.</a:t>
            </a:r>
          </a:p>
          <a:p>
            <a:r>
              <a:rPr lang="en-GB" dirty="0"/>
              <a:t>Publicly available statistics are collected mostly by governments. </a:t>
            </a:r>
          </a:p>
          <a:p>
            <a:r>
              <a:rPr lang="en-GB" dirty="0"/>
              <a:t>Governments require statistics to enable them to plan long-term projects. </a:t>
            </a:r>
          </a:p>
          <a:p>
            <a:r>
              <a:rPr lang="en-GB" dirty="0"/>
              <a:t>An example of the type of statistics collected by governments is a population census.</a:t>
            </a:r>
          </a:p>
          <a:p>
            <a:r>
              <a:rPr lang="en-GB" dirty="0"/>
              <a:t>Other examples include: crime, education, health, labour, etc.</a:t>
            </a:r>
          </a:p>
        </p:txBody>
      </p:sp>
    </p:spTree>
    <p:extLst>
      <p:ext uri="{BB962C8B-B14F-4D97-AF65-F5344CB8AC3E}">
        <p14:creationId xmlns:p14="http://schemas.microsoft.com/office/powerpoint/2010/main" val="2303009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Ready Reference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 ready-reference source is characterized by its ease of access, whether this be manual or electronic. </a:t>
            </a:r>
          </a:p>
          <a:p>
            <a:r>
              <a:rPr lang="en-GB" dirty="0"/>
              <a:t> A phone book, for example, would qualify as a ready-reference source; so could a website.</a:t>
            </a:r>
          </a:p>
          <a:p>
            <a:r>
              <a:rPr lang="en-GB" dirty="0"/>
              <a:t>Most ready-reference sources provide brief factual information and are updated regularly. </a:t>
            </a:r>
          </a:p>
          <a:p>
            <a:r>
              <a:rPr lang="en-GB" dirty="0"/>
              <a:t>They are generally published in new editions regularly (usually annually) to keep their contents up to date.</a:t>
            </a:r>
          </a:p>
        </p:txBody>
      </p:sp>
    </p:spTree>
    <p:extLst>
      <p:ext uri="{BB962C8B-B14F-4D97-AF65-F5344CB8AC3E}">
        <p14:creationId xmlns:p14="http://schemas.microsoft.com/office/powerpoint/2010/main" val="1452287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Ready Reference sources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Directories, almanacs, yearbooks, handbooks, manuals and statistical sources are such examples.</a:t>
            </a:r>
          </a:p>
          <a:p>
            <a:r>
              <a:rPr lang="en-GB" dirty="0"/>
              <a:t>These reference sources are often kept at the information desks of libraries, where queries from users (in person, telephonic, or via e-mail) need to be answered speedily. </a:t>
            </a:r>
          </a:p>
          <a:p>
            <a:r>
              <a:rPr lang="en-GB" dirty="0"/>
              <a:t>Many offices and homes also keep a selected collection of ready-reference sources for much the same purpose: to find facts quickly.</a:t>
            </a:r>
          </a:p>
          <a:p>
            <a:r>
              <a:rPr lang="en-GB" dirty="0"/>
              <a:t>The scope and coverage are more factual than in-depth.</a:t>
            </a:r>
          </a:p>
          <a:p>
            <a:r>
              <a:rPr lang="en-GB" dirty="0"/>
              <a:t>Ready-reference sources are unlikely to be consulted for detailed information.</a:t>
            </a:r>
          </a:p>
          <a:p>
            <a:r>
              <a:rPr lang="en-GB" dirty="0"/>
              <a:t> Can be used as a starting point in a search for information (e.g. phone book).</a:t>
            </a:r>
          </a:p>
        </p:txBody>
      </p:sp>
    </p:spTree>
    <p:extLst>
      <p:ext uri="{BB962C8B-B14F-4D97-AF65-F5344CB8AC3E}">
        <p14:creationId xmlns:p14="http://schemas.microsoft.com/office/powerpoint/2010/main" val="3409811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/>
              <a:t>2. Directories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directory is a systematic list of persons, organisations or services falling within a particular parameter, such as geographic area or type of service. </a:t>
            </a:r>
          </a:p>
          <a:p>
            <a:r>
              <a:rPr lang="en-GB" dirty="0"/>
              <a:t>May provide brief details (for example addresses).</a:t>
            </a:r>
          </a:p>
          <a:p>
            <a:r>
              <a:rPr lang="en-GB" dirty="0"/>
              <a:t>The features which distinguish directories are: defined parameters which determine the scope and consequently the entries; systematic arrangement; names of individuals, organizational or services; and brief details relating to these.</a:t>
            </a:r>
          </a:p>
          <a:p>
            <a:r>
              <a:rPr lang="en-GB" dirty="0"/>
              <a:t>The geographic parameter may be narrow, such as one city, or wider, such as one country.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7681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rgbClr val="0070C0"/>
                </a:solidFill>
              </a:rPr>
              <a:t>2.1 Three categories of directory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b="1" dirty="0">
                <a:solidFill>
                  <a:srgbClr val="C00000"/>
                </a:solidFill>
              </a:rPr>
              <a:t>A) Telecommunications directories</a:t>
            </a:r>
          </a:p>
          <a:p>
            <a:r>
              <a:rPr lang="en-GB" dirty="0"/>
              <a:t>Directories which list persons or organisations which make use of, or offer, certain telecommunication services.</a:t>
            </a:r>
          </a:p>
          <a:p>
            <a:r>
              <a:rPr lang="en-GB" dirty="0"/>
              <a:t>Telecommunication services include telephone, fax, television, teleconferencing, e-mail, etc. </a:t>
            </a:r>
          </a:p>
          <a:p>
            <a:r>
              <a:rPr lang="en-GB" dirty="0"/>
              <a:t>Telecommunications directories in electronic form are common today, especially via the Internet, and are important sources since ICT permeates most areas of our lives.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270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>
                <a:solidFill>
                  <a:srgbClr val="C00000"/>
                </a:solidFill>
              </a:rPr>
              <a:t>Telecommunications directories cont’d</a:t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Daily we use printed telephone directories (we simply called them phone books). </a:t>
            </a:r>
          </a:p>
          <a:p>
            <a:r>
              <a:rPr lang="en-GB" dirty="0"/>
              <a:t>This could include the telephone numbers of emergency services (like ambulance, fire fighters, police)., telephone numbers for other services (such as poison information centres, weather forecasts), details on trunk-calls, </a:t>
            </a:r>
            <a:r>
              <a:rPr lang="en-GB" dirty="0" err="1"/>
              <a:t>dialing</a:t>
            </a:r>
            <a:r>
              <a:rPr lang="en-GB" dirty="0"/>
              <a:t> codes (local and international), world time zones, and general details on various telephone services.</a:t>
            </a:r>
          </a:p>
          <a:p>
            <a:r>
              <a:rPr lang="en-GB" dirty="0"/>
              <a:t>Some even contain maps, calendars and lists of public holidays.</a:t>
            </a:r>
          </a:p>
          <a:p>
            <a:r>
              <a:rPr lang="en-GB" dirty="0"/>
              <a:t>All countries with developed telecommunications networks publish telephone directories. </a:t>
            </a:r>
          </a:p>
          <a:p>
            <a:r>
              <a:rPr lang="en-GB" dirty="0"/>
              <a:t>The official South African telephone directories (also called the White Pages) are published by Telkom Directory Services.</a:t>
            </a:r>
          </a:p>
        </p:txBody>
      </p:sp>
    </p:spTree>
    <p:extLst>
      <p:ext uri="{BB962C8B-B14F-4D97-AF65-F5344CB8AC3E}">
        <p14:creationId xmlns:p14="http://schemas.microsoft.com/office/powerpoint/2010/main" val="1771656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C00000"/>
                </a:solidFill>
              </a:rPr>
              <a:t>Telecommunications directories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Another common type of telecommunications directory is a directory of e-mail addresses. </a:t>
            </a:r>
          </a:p>
          <a:p>
            <a:r>
              <a:rPr lang="en-GB" dirty="0"/>
              <a:t>If one needs the e-mail address of someone, the best place to try first is the home page of the organization where the individual works, since there are often hyperlinks to the e-mail directory which contains the addresses of employees.</a:t>
            </a:r>
          </a:p>
        </p:txBody>
      </p:sp>
    </p:spTree>
    <p:extLst>
      <p:ext uri="{BB962C8B-B14F-4D97-AF65-F5344CB8AC3E}">
        <p14:creationId xmlns:p14="http://schemas.microsoft.com/office/powerpoint/2010/main" val="3927202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rgbClr val="C00000"/>
                </a:solidFill>
              </a:rPr>
              <a:t>B) Organizational directories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range of directories which list organisations (as opposed to a combination of organisations and individuals). </a:t>
            </a:r>
          </a:p>
          <a:p>
            <a:r>
              <a:rPr lang="en-GB" dirty="0"/>
              <a:t>There are numerous commercial directories which are published as profit-making ventures. </a:t>
            </a:r>
          </a:p>
          <a:p>
            <a:r>
              <a:rPr lang="en-GB" dirty="0"/>
              <a:t>They generally contain a large amount of advertising material, and organisations which are listed usually have to pay to have their names included. </a:t>
            </a:r>
          </a:p>
          <a:p>
            <a:r>
              <a:rPr lang="en-GB" dirty="0"/>
              <a:t>Commercial directories concentrate on details about organisations active in the trade and business sectors, such as manufacturers, industrial concerns, companies, and other corporations.  </a:t>
            </a:r>
          </a:p>
        </p:txBody>
      </p:sp>
    </p:spTree>
    <p:extLst>
      <p:ext uri="{BB962C8B-B14F-4D97-AF65-F5344CB8AC3E}">
        <p14:creationId xmlns:p14="http://schemas.microsoft.com/office/powerpoint/2010/main" val="3439346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rgbClr val="C00000"/>
                </a:solidFill>
              </a:rPr>
              <a:t>Organizational directories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government directory lists departments, officials, services and activities relating to central, provincial or local state governments of a particular country. </a:t>
            </a:r>
          </a:p>
          <a:p>
            <a:r>
              <a:rPr lang="en-GB" dirty="0"/>
              <a:t>Another specialized organizational directory is the institutional directory, which lists institutions such as universities, schools, colleges, libraries, museums, archives and hospitals. </a:t>
            </a:r>
          </a:p>
          <a:p>
            <a:r>
              <a:rPr lang="en-GB" dirty="0"/>
              <a:t>Such directories may be local, national or international in scope. </a:t>
            </a:r>
          </a:p>
        </p:txBody>
      </p:sp>
    </p:spTree>
    <p:extLst>
      <p:ext uri="{BB962C8B-B14F-4D97-AF65-F5344CB8AC3E}">
        <p14:creationId xmlns:p14="http://schemas.microsoft.com/office/powerpoint/2010/main" val="3653742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1253</Words>
  <Application>Microsoft Office PowerPoint</Application>
  <PresentationFormat>Widescreen</PresentationFormat>
  <Paragraphs>84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Unit 7: Ready Reference sources</vt:lpstr>
      <vt:lpstr>Ready Reference sources</vt:lpstr>
      <vt:lpstr>Ready Reference sources cont’d</vt:lpstr>
      <vt:lpstr>2. Directories</vt:lpstr>
      <vt:lpstr>2.1 Three categories of directory</vt:lpstr>
      <vt:lpstr>Telecommunications directories cont’d </vt:lpstr>
      <vt:lpstr>Telecommunications directories cont’d</vt:lpstr>
      <vt:lpstr>B) Organizational directories</vt:lpstr>
      <vt:lpstr>Organizational directories cont’d</vt:lpstr>
      <vt:lpstr>C) Professional directories </vt:lpstr>
      <vt:lpstr>3. Almanacs and yearbooks</vt:lpstr>
      <vt:lpstr>Almanacs cont’d</vt:lpstr>
      <vt:lpstr> 4. Yearbooks</vt:lpstr>
      <vt:lpstr> 4.1 Three types of yearbooks</vt:lpstr>
      <vt:lpstr>B) International and national yearbooks</vt:lpstr>
      <vt:lpstr>C) Subject yearbooks</vt:lpstr>
      <vt:lpstr> 5. Statistical sources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Ready Reference sources</dc:title>
  <dc:creator>Library Helpdesk</dc:creator>
  <cp:lastModifiedBy>Ncamisile Majola</cp:lastModifiedBy>
  <cp:revision>56</cp:revision>
  <dcterms:created xsi:type="dcterms:W3CDTF">2019-08-27T14:09:30Z</dcterms:created>
  <dcterms:modified xsi:type="dcterms:W3CDTF">2024-09-19T19:48:18Z</dcterms:modified>
</cp:coreProperties>
</file>