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301" r:id="rId4"/>
    <p:sldId id="302" r:id="rId5"/>
    <p:sldId id="303" r:id="rId6"/>
    <p:sldId id="296" r:id="rId7"/>
    <p:sldId id="297" r:id="rId8"/>
    <p:sldId id="292" r:id="rId9"/>
    <p:sldId id="293" r:id="rId10"/>
    <p:sldId id="294" r:id="rId11"/>
    <p:sldId id="300" r:id="rId12"/>
    <p:sldId id="298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9887D-13F2-42F8-BDB4-36B1EDF31F79}" v="1" dt="2023-07-30T20:07:19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22"/>
  </p:normalViewPr>
  <p:slideViewPr>
    <p:cSldViewPr snapToGrid="0" snapToObjects="1">
      <p:cViewPr varScale="1">
        <p:scale>
          <a:sx n="62" d="100"/>
          <a:sy n="62" d="100"/>
        </p:scale>
        <p:origin x="6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Thandi Nzama" userId="b46f393e-b3cb-485c-8866-6666cc3e3353" providerId="ADAL" clId="{9B79887D-13F2-42F8-BDB4-36B1EDF31F79}"/>
    <pc:docChg chg="undo custSel addSld delSld modSld">
      <pc:chgData name="Antonia Thandi Nzama" userId="b46f393e-b3cb-485c-8866-6666cc3e3353" providerId="ADAL" clId="{9B79887D-13F2-42F8-BDB4-36B1EDF31F79}" dt="2023-07-30T20:18:57.802" v="1719" actId="6549"/>
      <pc:docMkLst>
        <pc:docMk/>
      </pc:docMkLst>
      <pc:sldChg chg="modSp mod">
        <pc:chgData name="Antonia Thandi Nzama" userId="b46f393e-b3cb-485c-8866-6666cc3e3353" providerId="ADAL" clId="{9B79887D-13F2-42F8-BDB4-36B1EDF31F79}" dt="2023-07-30T18:28:17.208" v="469" actId="20577"/>
        <pc:sldMkLst>
          <pc:docMk/>
          <pc:sldMk cId="4068380920" sldId="256"/>
        </pc:sldMkLst>
        <pc:spChg chg="mod">
          <ac:chgData name="Antonia Thandi Nzama" userId="b46f393e-b3cb-485c-8866-6666cc3e3353" providerId="ADAL" clId="{9B79887D-13F2-42F8-BDB4-36B1EDF31F79}" dt="2023-07-30T18:28:17.208" v="469" actId="20577"/>
          <ac:spMkLst>
            <pc:docMk/>
            <pc:sldMk cId="4068380920" sldId="256"/>
            <ac:spMk id="6" creationId="{2157E69B-C9E9-9DA8-E542-FA2A6691A4D6}"/>
          </ac:spMkLst>
        </pc:spChg>
      </pc:sldChg>
      <pc:sldChg chg="modSp mod">
        <pc:chgData name="Antonia Thandi Nzama" userId="b46f393e-b3cb-485c-8866-6666cc3e3353" providerId="ADAL" clId="{9B79887D-13F2-42F8-BDB4-36B1EDF31F79}" dt="2023-07-30T20:16:12.762" v="1659" actId="5793"/>
        <pc:sldMkLst>
          <pc:docMk/>
          <pc:sldMk cId="1218494901" sldId="271"/>
        </pc:sldMkLst>
        <pc:spChg chg="mod">
          <ac:chgData name="Antonia Thandi Nzama" userId="b46f393e-b3cb-485c-8866-6666cc3e3353" providerId="ADAL" clId="{9B79887D-13F2-42F8-BDB4-36B1EDF31F79}" dt="2023-07-30T20:16:12.762" v="1659" actId="5793"/>
          <ac:spMkLst>
            <pc:docMk/>
            <pc:sldMk cId="1218494901" sldId="271"/>
            <ac:spMk id="6" creationId="{9E4182C3-B636-F5DB-73B1-1C87A53507CD}"/>
          </ac:spMkLst>
        </pc:spChg>
      </pc:sldChg>
      <pc:sldChg chg="modSp del mod">
        <pc:chgData name="Antonia Thandi Nzama" userId="b46f393e-b3cb-485c-8866-6666cc3e3353" providerId="ADAL" clId="{9B79887D-13F2-42F8-BDB4-36B1EDF31F79}" dt="2023-07-30T18:30:27.306" v="470" actId="47"/>
        <pc:sldMkLst>
          <pc:docMk/>
          <pc:sldMk cId="3463041650" sldId="284"/>
        </pc:sldMkLst>
        <pc:spChg chg="mod">
          <ac:chgData name="Antonia Thandi Nzama" userId="b46f393e-b3cb-485c-8866-6666cc3e3353" providerId="ADAL" clId="{9B79887D-13F2-42F8-BDB4-36B1EDF31F79}" dt="2023-07-28T10:02:03.100" v="423" actId="20577"/>
          <ac:spMkLst>
            <pc:docMk/>
            <pc:sldMk cId="3463041650" sldId="284"/>
            <ac:spMk id="6" creationId="{9E4182C3-B636-F5DB-73B1-1C87A53507CD}"/>
          </ac:spMkLst>
        </pc:spChg>
      </pc:sldChg>
      <pc:sldChg chg="del">
        <pc:chgData name="Antonia Thandi Nzama" userId="b46f393e-b3cb-485c-8866-6666cc3e3353" providerId="ADAL" clId="{9B79887D-13F2-42F8-BDB4-36B1EDF31F79}" dt="2023-07-30T18:30:31.784" v="471" actId="47"/>
        <pc:sldMkLst>
          <pc:docMk/>
          <pc:sldMk cId="2906967582" sldId="286"/>
        </pc:sldMkLst>
      </pc:sldChg>
      <pc:sldChg chg="modSp mod">
        <pc:chgData name="Antonia Thandi Nzama" userId="b46f393e-b3cb-485c-8866-6666cc3e3353" providerId="ADAL" clId="{9B79887D-13F2-42F8-BDB4-36B1EDF31F79}" dt="2023-07-30T20:08:10.076" v="1431" actId="6549"/>
        <pc:sldMkLst>
          <pc:docMk/>
          <pc:sldMk cId="3475177146" sldId="293"/>
        </pc:sldMkLst>
        <pc:spChg chg="mod">
          <ac:chgData name="Antonia Thandi Nzama" userId="b46f393e-b3cb-485c-8866-6666cc3e3353" providerId="ADAL" clId="{9B79887D-13F2-42F8-BDB4-36B1EDF31F79}" dt="2023-07-30T20:08:10.076" v="1431" actId="6549"/>
          <ac:spMkLst>
            <pc:docMk/>
            <pc:sldMk cId="3475177146" sldId="293"/>
            <ac:spMk id="2" creationId="{D3A31D9F-0EE7-2344-905B-20FBB1426ADE}"/>
          </ac:spMkLst>
        </pc:spChg>
      </pc:sldChg>
      <pc:sldChg chg="modSp mod">
        <pc:chgData name="Antonia Thandi Nzama" userId="b46f393e-b3cb-485c-8866-6666cc3e3353" providerId="ADAL" clId="{9B79887D-13F2-42F8-BDB4-36B1EDF31F79}" dt="2023-07-30T20:08:31.117" v="1432" actId="6549"/>
        <pc:sldMkLst>
          <pc:docMk/>
          <pc:sldMk cId="1847940107" sldId="294"/>
        </pc:sldMkLst>
        <pc:spChg chg="mod">
          <ac:chgData name="Antonia Thandi Nzama" userId="b46f393e-b3cb-485c-8866-6666cc3e3353" providerId="ADAL" clId="{9B79887D-13F2-42F8-BDB4-36B1EDF31F79}" dt="2023-07-30T20:08:31.117" v="1432" actId="6549"/>
          <ac:spMkLst>
            <pc:docMk/>
            <pc:sldMk cId="1847940107" sldId="294"/>
            <ac:spMk id="2" creationId="{D3A31D9F-0EE7-2344-905B-20FBB1426ADE}"/>
          </ac:spMkLst>
        </pc:spChg>
      </pc:sldChg>
      <pc:sldChg chg="modSp mod">
        <pc:chgData name="Antonia Thandi Nzama" userId="b46f393e-b3cb-485c-8866-6666cc3e3353" providerId="ADAL" clId="{9B79887D-13F2-42F8-BDB4-36B1EDF31F79}" dt="2023-07-30T20:06:34.807" v="1393" actId="20577"/>
        <pc:sldMkLst>
          <pc:docMk/>
          <pc:sldMk cId="2745567530" sldId="296"/>
        </pc:sldMkLst>
        <pc:spChg chg="mod">
          <ac:chgData name="Antonia Thandi Nzama" userId="b46f393e-b3cb-485c-8866-6666cc3e3353" providerId="ADAL" clId="{9B79887D-13F2-42F8-BDB4-36B1EDF31F79}" dt="2023-07-30T20:03:15.920" v="1351" actId="20577"/>
          <ac:spMkLst>
            <pc:docMk/>
            <pc:sldMk cId="2745567530" sldId="296"/>
            <ac:spMk id="2" creationId="{D3A31D9F-0EE7-2344-905B-20FBB1426ADE}"/>
          </ac:spMkLst>
        </pc:spChg>
        <pc:spChg chg="mod">
          <ac:chgData name="Antonia Thandi Nzama" userId="b46f393e-b3cb-485c-8866-6666cc3e3353" providerId="ADAL" clId="{9B79887D-13F2-42F8-BDB4-36B1EDF31F79}" dt="2023-07-30T20:06:34.807" v="1393" actId="20577"/>
          <ac:spMkLst>
            <pc:docMk/>
            <pc:sldMk cId="2745567530" sldId="296"/>
            <ac:spMk id="7" creationId="{33BE7225-70FA-4F0C-9086-0D7D307D5355}"/>
          </ac:spMkLst>
        </pc:spChg>
      </pc:sldChg>
      <pc:sldChg chg="modSp del mod">
        <pc:chgData name="Antonia Thandi Nzama" userId="b46f393e-b3cb-485c-8866-6666cc3e3353" providerId="ADAL" clId="{9B79887D-13F2-42F8-BDB4-36B1EDF31F79}" dt="2023-07-30T20:07:08.348" v="1394" actId="2696"/>
        <pc:sldMkLst>
          <pc:docMk/>
          <pc:sldMk cId="226697526" sldId="297"/>
        </pc:sldMkLst>
        <pc:spChg chg="mod">
          <ac:chgData name="Antonia Thandi Nzama" userId="b46f393e-b3cb-485c-8866-6666cc3e3353" providerId="ADAL" clId="{9B79887D-13F2-42F8-BDB4-36B1EDF31F79}" dt="2023-07-30T20:02:19.113" v="1328" actId="14100"/>
          <ac:spMkLst>
            <pc:docMk/>
            <pc:sldMk cId="226697526" sldId="297"/>
            <ac:spMk id="2" creationId="{D3A31D9F-0EE7-2344-905B-20FBB1426ADE}"/>
          </ac:spMkLst>
        </pc:spChg>
        <pc:spChg chg="mod">
          <ac:chgData name="Antonia Thandi Nzama" userId="b46f393e-b3cb-485c-8866-6666cc3e3353" providerId="ADAL" clId="{9B79887D-13F2-42F8-BDB4-36B1EDF31F79}" dt="2023-07-30T18:36:43.461" v="585" actId="20577"/>
          <ac:spMkLst>
            <pc:docMk/>
            <pc:sldMk cId="226697526" sldId="297"/>
            <ac:spMk id="6" creationId="{9E4182C3-B636-F5DB-73B1-1C87A53507CD}"/>
          </ac:spMkLst>
        </pc:spChg>
      </pc:sldChg>
      <pc:sldChg chg="add">
        <pc:chgData name="Antonia Thandi Nzama" userId="b46f393e-b3cb-485c-8866-6666cc3e3353" providerId="ADAL" clId="{9B79887D-13F2-42F8-BDB4-36B1EDF31F79}" dt="2023-07-30T20:07:19.935" v="1395"/>
        <pc:sldMkLst>
          <pc:docMk/>
          <pc:sldMk cId="1892457554" sldId="297"/>
        </pc:sldMkLst>
      </pc:sldChg>
      <pc:sldChg chg="modSp mod">
        <pc:chgData name="Antonia Thandi Nzama" userId="b46f393e-b3cb-485c-8866-6666cc3e3353" providerId="ADAL" clId="{9B79887D-13F2-42F8-BDB4-36B1EDF31F79}" dt="2023-07-30T20:18:57.802" v="1719" actId="6549"/>
        <pc:sldMkLst>
          <pc:docMk/>
          <pc:sldMk cId="2320025285" sldId="298"/>
        </pc:sldMkLst>
        <pc:spChg chg="mod">
          <ac:chgData name="Antonia Thandi Nzama" userId="b46f393e-b3cb-485c-8866-6666cc3e3353" providerId="ADAL" clId="{9B79887D-13F2-42F8-BDB4-36B1EDF31F79}" dt="2023-07-30T20:12:51.185" v="1552" actId="20577"/>
          <ac:spMkLst>
            <pc:docMk/>
            <pc:sldMk cId="2320025285" sldId="298"/>
            <ac:spMk id="2" creationId="{D3A31D9F-0EE7-2344-905B-20FBB1426ADE}"/>
          </ac:spMkLst>
        </pc:spChg>
        <pc:spChg chg="mod">
          <ac:chgData name="Antonia Thandi Nzama" userId="b46f393e-b3cb-485c-8866-6666cc3e3353" providerId="ADAL" clId="{9B79887D-13F2-42F8-BDB4-36B1EDF31F79}" dt="2023-07-30T20:18:57.802" v="1719" actId="6549"/>
          <ac:spMkLst>
            <pc:docMk/>
            <pc:sldMk cId="2320025285" sldId="298"/>
            <ac:spMk id="6" creationId="{9E4182C3-B636-F5DB-73B1-1C87A53507CD}"/>
          </ac:spMkLst>
        </pc:spChg>
      </pc:sldChg>
      <pc:sldChg chg="modSp mod">
        <pc:chgData name="Antonia Thandi Nzama" userId="b46f393e-b3cb-485c-8866-6666cc3e3353" providerId="ADAL" clId="{9B79887D-13F2-42F8-BDB4-36B1EDF31F79}" dt="2023-07-28T10:02:52.167" v="467" actId="20577"/>
        <pc:sldMkLst>
          <pc:docMk/>
          <pc:sldMk cId="2040484527" sldId="299"/>
        </pc:sldMkLst>
        <pc:spChg chg="mod">
          <ac:chgData name="Antonia Thandi Nzama" userId="b46f393e-b3cb-485c-8866-6666cc3e3353" providerId="ADAL" clId="{9B79887D-13F2-42F8-BDB4-36B1EDF31F79}" dt="2023-07-28T10:01:11.362" v="405" actId="20577"/>
          <ac:spMkLst>
            <pc:docMk/>
            <pc:sldMk cId="2040484527" sldId="299"/>
            <ac:spMk id="2" creationId="{D3A31D9F-0EE7-2344-905B-20FBB1426ADE}"/>
          </ac:spMkLst>
        </pc:spChg>
        <pc:spChg chg="mod">
          <ac:chgData name="Antonia Thandi Nzama" userId="b46f393e-b3cb-485c-8866-6666cc3e3353" providerId="ADAL" clId="{9B79887D-13F2-42F8-BDB4-36B1EDF31F79}" dt="2023-07-28T10:02:52.167" v="467" actId="20577"/>
          <ac:spMkLst>
            <pc:docMk/>
            <pc:sldMk cId="2040484527" sldId="299"/>
            <ac:spMk id="6" creationId="{9E4182C3-B636-F5DB-73B1-1C87A53507CD}"/>
          </ac:spMkLst>
        </pc:spChg>
      </pc:sldChg>
      <pc:sldChg chg="modSp mod">
        <pc:chgData name="Antonia Thandi Nzama" userId="b46f393e-b3cb-485c-8866-6666cc3e3353" providerId="ADAL" clId="{9B79887D-13F2-42F8-BDB4-36B1EDF31F79}" dt="2023-07-30T20:08:43.232" v="1433" actId="6549"/>
        <pc:sldMkLst>
          <pc:docMk/>
          <pc:sldMk cId="2683172631" sldId="300"/>
        </pc:sldMkLst>
        <pc:spChg chg="mod">
          <ac:chgData name="Antonia Thandi Nzama" userId="b46f393e-b3cb-485c-8866-6666cc3e3353" providerId="ADAL" clId="{9B79887D-13F2-42F8-BDB4-36B1EDF31F79}" dt="2023-07-30T20:08:43.232" v="1433" actId="6549"/>
          <ac:spMkLst>
            <pc:docMk/>
            <pc:sldMk cId="2683172631" sldId="300"/>
            <ac:spMk id="2" creationId="{D3A31D9F-0EE7-2344-905B-20FBB1426ADE}"/>
          </ac:spMkLst>
        </pc:spChg>
      </pc:sldChg>
      <pc:sldChg chg="modSp add mod">
        <pc:chgData name="Antonia Thandi Nzama" userId="b46f393e-b3cb-485c-8866-6666cc3e3353" providerId="ADAL" clId="{9B79887D-13F2-42F8-BDB4-36B1EDF31F79}" dt="2023-07-30T19:44:26.708" v="941" actId="20577"/>
        <pc:sldMkLst>
          <pc:docMk/>
          <pc:sldMk cId="4023099579" sldId="301"/>
        </pc:sldMkLst>
        <pc:spChg chg="mod">
          <ac:chgData name="Antonia Thandi Nzama" userId="b46f393e-b3cb-485c-8866-6666cc3e3353" providerId="ADAL" clId="{9B79887D-13F2-42F8-BDB4-36B1EDF31F79}" dt="2023-07-30T18:52:33.676" v="829" actId="20577"/>
          <ac:spMkLst>
            <pc:docMk/>
            <pc:sldMk cId="4023099579" sldId="301"/>
            <ac:spMk id="2" creationId="{D3A31D9F-0EE7-2344-905B-20FBB1426ADE}"/>
          </ac:spMkLst>
        </pc:spChg>
        <pc:spChg chg="mod">
          <ac:chgData name="Antonia Thandi Nzama" userId="b46f393e-b3cb-485c-8866-6666cc3e3353" providerId="ADAL" clId="{9B79887D-13F2-42F8-BDB4-36B1EDF31F79}" dt="2023-07-30T19:44:26.708" v="941" actId="20577"/>
          <ac:spMkLst>
            <pc:docMk/>
            <pc:sldMk cId="4023099579" sldId="301"/>
            <ac:spMk id="6" creationId="{9E4182C3-B636-F5DB-73B1-1C87A53507CD}"/>
          </ac:spMkLst>
        </pc:spChg>
      </pc:sldChg>
      <pc:sldChg chg="modSp add mod">
        <pc:chgData name="Antonia Thandi Nzama" userId="b46f393e-b3cb-485c-8866-6666cc3e3353" providerId="ADAL" clId="{9B79887D-13F2-42F8-BDB4-36B1EDF31F79}" dt="2023-07-30T19:51:34.018" v="969" actId="6549"/>
        <pc:sldMkLst>
          <pc:docMk/>
          <pc:sldMk cId="4053008287" sldId="302"/>
        </pc:sldMkLst>
        <pc:spChg chg="mod">
          <ac:chgData name="Antonia Thandi Nzama" userId="b46f393e-b3cb-485c-8866-6666cc3e3353" providerId="ADAL" clId="{9B79887D-13F2-42F8-BDB4-36B1EDF31F79}" dt="2023-07-30T19:51:34.018" v="969" actId="6549"/>
          <ac:spMkLst>
            <pc:docMk/>
            <pc:sldMk cId="4053008287" sldId="302"/>
            <ac:spMk id="6" creationId="{9E4182C3-B636-F5DB-73B1-1C87A53507CD}"/>
          </ac:spMkLst>
        </pc:spChg>
      </pc:sldChg>
      <pc:sldChg chg="modSp add mod">
        <pc:chgData name="Antonia Thandi Nzama" userId="b46f393e-b3cb-485c-8866-6666cc3e3353" providerId="ADAL" clId="{9B79887D-13F2-42F8-BDB4-36B1EDF31F79}" dt="2023-07-30T19:51:50.235" v="972" actId="20577"/>
        <pc:sldMkLst>
          <pc:docMk/>
          <pc:sldMk cId="4281080069" sldId="303"/>
        </pc:sldMkLst>
        <pc:spChg chg="mod">
          <ac:chgData name="Antonia Thandi Nzama" userId="b46f393e-b3cb-485c-8866-6666cc3e3353" providerId="ADAL" clId="{9B79887D-13F2-42F8-BDB4-36B1EDF31F79}" dt="2023-07-30T19:51:50.235" v="972" actId="20577"/>
          <ac:spMkLst>
            <pc:docMk/>
            <pc:sldMk cId="4281080069" sldId="303"/>
            <ac:spMk id="6" creationId="{9E4182C3-B636-F5DB-73B1-1C87A53507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3BBD-6242-C249-8516-7B3AA11674CF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BA47-E15B-4B4D-83D6-853F1EF8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039-561A-8D4D-9CE6-110D9D3C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7BBE-6B9F-DF40-BC43-2122287B1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755-9BF7-1349-A182-93C3619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966B-126B-8A42-8C1C-0CC82A8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40C9-6BAE-6C4D-85EC-ED38F16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0AE-F481-6545-AB45-09D58E66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7817-AFDD-1446-8328-6F95B6968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F010-A982-2D4E-9EB9-AC1F0BA5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CFA0-68D8-5C4B-970E-0903BBC9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5B78-4409-074C-A37C-DD3C3A22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BB6B3-AC6E-9949-9F0D-5F5B3B10D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5E51-0D1F-A641-954D-63B7051C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8A6-4C54-634F-8DC3-1B720DC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FA82-3418-4242-A2CE-15CC44A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26D0-32B3-7E4B-A31F-9B1FB69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768-6639-7C40-BBDD-5734536D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D76-54DF-FE45-BB67-0B0659DD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C8A4-90AC-5449-BBF5-B3FF9D0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5E48-637F-6C49-87B7-04D1AF8C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38DA-371B-0747-B901-BFE578F5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7EC3-5554-9B44-8879-FBF37307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29A1-3DDC-5D4A-AA65-E0CA1197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3BC9-9357-294D-9E2F-B079DE2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1EBF-0ED7-7C41-82CE-CA1F58B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CF36-3E4E-2F49-8040-0443ACE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5B78-4778-5D44-AC7D-ECBC1760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CBC0-30F8-E14C-81B5-8F28426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9CBF-51D0-6F46-B066-9AF977C2C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5A9-7A29-DE4A-B26E-2F7DADBD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CD0C-D715-4E46-AED5-CDB09FB5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864E-204F-5647-929B-2F89A99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AE2A-ACB1-6643-82CF-60F12C99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020E-A385-F740-9787-3F13E388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74C5-6CCC-2548-95A9-C9F96E12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0C-115D-C143-8BD7-8F6AF3BC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86DCF-725B-0D49-B806-FD8186B8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3296-5EFA-8C47-98FD-9B8663A3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ED43B-6561-B244-A849-76C8D7B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A88DB-CB0C-1545-9279-F8476BD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802-A401-FB46-93E1-53F77D2F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0B142-E80D-2348-9ECB-362EBED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8A702-5881-294C-9457-DE30DD6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054BC-36F2-F84A-942E-2EF020B1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8600-F4A5-5A44-91CB-877D5AC0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CCBBD-E351-C64E-83AC-466A3312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6B46-85FB-C34A-AB45-618FBD67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D9C-58F0-874A-BF76-5F151A2B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1128-E381-6B45-8EEE-8D0F7B12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289B3-0B85-A04B-8B47-1669EF9AC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A86F-D4DE-CE4C-A5C0-40DBCBA5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4F7D-7F93-644C-B245-3CD5BA1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7DDE3-B10A-9B48-9EEA-6B8DC24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0C-6CC8-B645-A421-8E3323AE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EA88-C4F2-8C47-9596-22E81F96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8E35A-4149-9947-92D4-37D39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A102-7E06-9B4C-B3B5-FA2C1D4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5F82F-01DF-5740-9227-B4B7B2B3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7D97-F9BC-0641-A654-DB3FB60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3BE33-E3EC-9A4A-87A1-EC7B179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EC5-F161-524C-9EB7-DC98F6A5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4E37-679F-FC4D-B6BB-BDF66E6B4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5B26-DA32-FC42-81F9-1E6180DD43B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C51-2220-294D-AB44-7B6985CC2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E6B5-F5D5-964E-8D9A-4CCA15574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9811"/>
            <a:ext cx="9144000" cy="2938463"/>
          </a:xfrm>
        </p:spPr>
        <p:txBody>
          <a:bodyPr>
            <a:normAutofit/>
          </a:bodyPr>
          <a:lstStyle/>
          <a:p>
            <a:pPr fontAlgn="t">
              <a:lnSpc>
                <a:spcPct val="100000"/>
              </a:lnSpc>
            </a:pP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635" y="3294385"/>
            <a:ext cx="9144000" cy="2044382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Lecturer: Prof AT Nzama</a:t>
            </a:r>
          </a:p>
          <a:p>
            <a:endParaRPr lang="en-US" b="1" dirty="0"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7E69B-C9E9-9DA8-E542-FA2A6691A4D6}"/>
              </a:ext>
            </a:extLst>
          </p:cNvPr>
          <p:cNvSpPr txBox="1"/>
          <p:nvPr/>
        </p:nvSpPr>
        <p:spPr>
          <a:xfrm>
            <a:off x="205483" y="1263060"/>
            <a:ext cx="1108581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HUMANITIES AND SOCIAL SCIENCES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RECREATION AND TOURISM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MODULES: TOURISM RESEARCH B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</a:p>
          <a:p>
            <a:pPr algn="ctr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135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Cultural sensitivity in institutions of higher learning [BUFFALOS, LEOPARDS AND RHINOS]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South Africa,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ulturally diverse society, desegregation and the changes in educational systems and educational institutions (e.g. schools, universities) brought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 challenges for educators, for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the heterogeneity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student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population has increased, curricula have changed and a new educational legislature is being instituted. The increasing cultural diversity in educational institutions necessitates that students have to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mingle with other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whose cultures, languages and backgrounds that are unknown to them. The same applies to lecturers.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sensitivity is perceived as a tool that can be used to foster understanding and acceptance among students and also between students and lecturers.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4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316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Cultural sensitivity in institutions of higher learning [BUFFALOS, LEOPARDS AND RHINOS]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TITLE: Perceptio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 of  1</a:t>
            </a:r>
            <a:r>
              <a:rPr lang="en-US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year Tourism Students towards c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ultural sensitivity as a tool to foster understanding and acceptance among students in the University of Zululand.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7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CLASS ACTIVITY 1 (20)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557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 Formulate and submit research topics.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  Write up first sections of the proposal: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3.2.1 Introduction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3.2.2 Rationale 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(what is motivating you to conduct this research).                                                           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3.2.3 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 of the problem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3.2.4 Study area</a:t>
            </a: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Formulate 3 good research questions.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In doing the above refer to  1.5, 1.6 and 1.7 in your prescribed textbook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Read the theory that is related to your topic. Read at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 5 research articles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that are related to your topic.</a:t>
            </a:r>
          </a:p>
          <a:p>
            <a:r>
              <a:rPr lang="en-ZA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date: 07</a:t>
            </a:r>
            <a:r>
              <a:rPr lang="en-ZA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August 2023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25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CLASS ACTIVITY 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ACTIVITY (20)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aim and two objectives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research topic.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 a questionnaire 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Formulate good questions in line with the aim and the objectives.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The questionnaire should have three sections: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A: Biographic questions (Refer to Pg 206)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B : 5 Questions in line with Objectives 1 (open and closed ended)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C : 5 Questions in line with Objectives 2 (Likert Scale)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to Page 206 - 209</a:t>
            </a: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 Size : 15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1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 Data Collection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15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respondents (30 )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24 AUGUST 2023    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048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287676" y="826461"/>
            <a:ext cx="11731978" cy="7427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Attendance register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Announcements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 ACTIVITY NO 1    [TOTAL – 20]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 Formulate and submit research topics.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  Write up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3.2.1 Introduction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3.2.2 Rationale 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(what motivated you to conduct this research)                                                 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3.2.3 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 of the problem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3.2.4 Study area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3.2.5 Research questions</a:t>
            </a: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Structure of the proposal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92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RATIONALE (what is motivating you to conduct this research)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STATEMENT OF THE PROBLEM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STUDY AREA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QUESTIONS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OBJECTIVES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 OF CONCEPTS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NCEPTUAL FRAMEWORK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LITERATURE REVIEW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9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427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RESEARCH METHODOLOGY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Research design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.2 Target population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 Sampling strategy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.4 Sample size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.5 Research instrument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.6 Data analysis and interpretation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427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ETHICAL CONSIDERATIONS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POSSIBLE LIMITATIONS AND CHALLENGES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SIGNIFICANCE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LAYOUT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RESEARCH SCHEDULE    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CONCLUSION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REFERENCES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226031" y="558279"/>
            <a:ext cx="11428087" cy="1015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Before posing a specific research question, it is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useful to state what the research is about.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Example: My research sets out to determine the relationship between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size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achievements of 1</a:t>
            </a:r>
            <a:r>
              <a:rPr lang="en-ZA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year Tourism students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the Department of Recreation and Tourism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clarifies 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key variables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the study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size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independent variable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student achievement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dependent variable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statement specifies 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level of studying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the inquiry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en-ZA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year students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delimits the context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the investigation –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Department of recreation and Tourism 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of the problem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clarifies the broad direction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the research then you still need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 specific research questions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that indicates </a:t>
            </a:r>
            <a:r>
              <a:rPr lang="en-Z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what it is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relationship between class size and student achievement you wish to investigate.</a:t>
            </a:r>
          </a:p>
          <a:p>
            <a:endParaRPr lang="en-ZA" b="1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r>
              <a:rPr lang="en-ZA" dirty="0"/>
              <a:t>Before </a:t>
            </a:r>
          </a:p>
        </p:txBody>
      </p:sp>
    </p:spTree>
    <p:extLst>
      <p:ext uri="{BB962C8B-B14F-4D97-AF65-F5344CB8AC3E}">
        <p14:creationId xmlns:p14="http://schemas.microsoft.com/office/powerpoint/2010/main" val="274556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60" y="61436"/>
            <a:ext cx="942975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SIGNIFICANCE OF GOOD RESEARCH QUESTIONS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3840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falls or stands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the quality of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research question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which directs the actual research.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5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QUALITIES OF A GOOD RESEARCH QUESTION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32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good research question has many features such as the ff: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smaller classes lead to greater gains in student achievement?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Concise – focus sharply on the issue on the issue of interest.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posed in one sentence and one line.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 </a:t>
            </a:r>
            <a:r>
              <a:rPr lang="en-ZA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unambiguous  - leaving no doubt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should NOT require any further explanation.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Operationable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doable,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 to implement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ended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suggests no obvious answer.</a:t>
            </a: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 – addresses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pressing issues of importance at the time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Theoreticall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rich –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leads to other questions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Puzzle features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evokes attention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 explanatory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Grammatically corre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ct.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0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SEM 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385481" y="558279"/>
            <a:ext cx="11268637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among tourists and hosts [LIONS, ELEPHANTS, DOLPHINS]</a:t>
            </a:r>
            <a:endParaRPr lang="en-Z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a post-pandemic world, travel and tourism have been regaining popularity. With this regained popularity comes a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renewed pressure on local hosts and sites because of increasing visiting numbers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is perceived as a tool to mitigate tensions between hosts and visitors and promote culturally sensitive practices.</a:t>
            </a:r>
          </a:p>
          <a:p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TITLE: Perceptions of </a:t>
            </a:r>
            <a:r>
              <a:rPr 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2800" b="1" baseline="300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year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Tourism students towards cultural sensitivity as a tool to mitigate tensions between hosts and visitors in KwaZulu Natal. </a:t>
            </a:r>
            <a:endParaRPr lang="en-ZA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7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967</Words>
  <Application>Microsoft Office PowerPoint</Application>
  <PresentationFormat>Widescreen</PresentationFormat>
  <Paragraphs>314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Calibri</vt:lpstr>
      <vt:lpstr>Calibri Light</vt:lpstr>
      <vt:lpstr>Office Theme</vt:lpstr>
      <vt:lpstr> </vt:lpstr>
      <vt:lpstr>TABLE OF CONTENTS</vt:lpstr>
      <vt:lpstr>STRUCTURE OF THE PROPOSAL</vt:lpstr>
      <vt:lpstr>STRUCTURE OF THE PROPOSAL</vt:lpstr>
      <vt:lpstr>STRUCTURE OF THE PROPOSAL</vt:lpstr>
      <vt:lpstr>STATEMENT OF THE PROBLEM</vt:lpstr>
      <vt:lpstr>SIGNIFICANCE OF GOOD RESEARCH QUESTIONS</vt:lpstr>
      <vt:lpstr>QUALITIES OF A GOOD RESEARCH QUESTION</vt:lpstr>
      <vt:lpstr>1ST SEM GROUP WORK CLASS ACTIVITY </vt:lpstr>
      <vt:lpstr>GROUP WORK CLASS ACTIVITY </vt:lpstr>
      <vt:lpstr>GROUP WORK CLASS ACTIVITY </vt:lpstr>
      <vt:lpstr>INDIVIDUAL CLASS ACTIVITY 1 (20)</vt:lpstr>
      <vt:lpstr>  CLASS ACTIVITY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Microsoft Office User</dc:creator>
  <cp:lastModifiedBy>Antonia Thandi Nzama</cp:lastModifiedBy>
  <cp:revision>20</cp:revision>
  <dcterms:created xsi:type="dcterms:W3CDTF">2022-03-12T12:43:04Z</dcterms:created>
  <dcterms:modified xsi:type="dcterms:W3CDTF">2023-07-30T20:19:06Z</dcterms:modified>
</cp:coreProperties>
</file>