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7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5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camisile Majola" userId="2b3d43bf-ab31-41ce-a833-4b9b6400766c" providerId="ADAL" clId="{6E5DEA09-8548-49FF-8303-0BEA0B2824F4}"/>
    <pc:docChg chg="undo custSel delSld modSld">
      <pc:chgData name="Ncamisile Majola" userId="2b3d43bf-ab31-41ce-a833-4b9b6400766c" providerId="ADAL" clId="{6E5DEA09-8548-49FF-8303-0BEA0B2824F4}" dt="2024-10-15T07:37:18.625" v="41" actId="47"/>
      <pc:docMkLst>
        <pc:docMk/>
      </pc:docMkLst>
      <pc:sldChg chg="modSp mod">
        <pc:chgData name="Ncamisile Majola" userId="2b3d43bf-ab31-41ce-a833-4b9b6400766c" providerId="ADAL" clId="{6E5DEA09-8548-49FF-8303-0BEA0B2824F4}" dt="2024-10-15T06:30:39.646" v="16" actId="20577"/>
        <pc:sldMkLst>
          <pc:docMk/>
          <pc:sldMk cId="4076047449" sldId="257"/>
        </pc:sldMkLst>
        <pc:spChg chg="mod">
          <ac:chgData name="Ncamisile Majola" userId="2b3d43bf-ab31-41ce-a833-4b9b6400766c" providerId="ADAL" clId="{6E5DEA09-8548-49FF-8303-0BEA0B2824F4}" dt="2024-10-15T06:30:39.646" v="16" actId="20577"/>
          <ac:spMkLst>
            <pc:docMk/>
            <pc:sldMk cId="4076047449" sldId="257"/>
            <ac:spMk id="3" creationId="{00000000-0000-0000-0000-000000000000}"/>
          </ac:spMkLst>
        </pc:spChg>
      </pc:sldChg>
      <pc:sldChg chg="modSp mod">
        <pc:chgData name="Ncamisile Majola" userId="2b3d43bf-ab31-41ce-a833-4b9b6400766c" providerId="ADAL" clId="{6E5DEA09-8548-49FF-8303-0BEA0B2824F4}" dt="2024-10-15T07:29:33.829" v="22" actId="6549"/>
        <pc:sldMkLst>
          <pc:docMk/>
          <pc:sldMk cId="2404390718" sldId="258"/>
        </pc:sldMkLst>
        <pc:spChg chg="mod">
          <ac:chgData name="Ncamisile Majola" userId="2b3d43bf-ab31-41ce-a833-4b9b6400766c" providerId="ADAL" clId="{6E5DEA09-8548-49FF-8303-0BEA0B2824F4}" dt="2024-10-15T07:29:33.829" v="22" actId="6549"/>
          <ac:spMkLst>
            <pc:docMk/>
            <pc:sldMk cId="2404390718" sldId="258"/>
            <ac:spMk id="3" creationId="{00000000-0000-0000-0000-000000000000}"/>
          </ac:spMkLst>
        </pc:spChg>
      </pc:sldChg>
      <pc:sldChg chg="modSp mod">
        <pc:chgData name="Ncamisile Majola" userId="2b3d43bf-ab31-41ce-a833-4b9b6400766c" providerId="ADAL" clId="{6E5DEA09-8548-49FF-8303-0BEA0B2824F4}" dt="2024-10-15T07:33:53.054" v="26" actId="313"/>
        <pc:sldMkLst>
          <pc:docMk/>
          <pc:sldMk cId="2223094320" sldId="260"/>
        </pc:sldMkLst>
        <pc:spChg chg="mod">
          <ac:chgData name="Ncamisile Majola" userId="2b3d43bf-ab31-41ce-a833-4b9b6400766c" providerId="ADAL" clId="{6E5DEA09-8548-49FF-8303-0BEA0B2824F4}" dt="2024-10-15T07:33:53.054" v="26" actId="313"/>
          <ac:spMkLst>
            <pc:docMk/>
            <pc:sldMk cId="2223094320" sldId="260"/>
            <ac:spMk id="3" creationId="{00000000-0000-0000-0000-000000000000}"/>
          </ac:spMkLst>
        </pc:spChg>
      </pc:sldChg>
      <pc:sldChg chg="modSp mod">
        <pc:chgData name="Ncamisile Majola" userId="2b3d43bf-ab31-41ce-a833-4b9b6400766c" providerId="ADAL" clId="{6E5DEA09-8548-49FF-8303-0BEA0B2824F4}" dt="2024-10-15T07:34:56.742" v="36" actId="20577"/>
        <pc:sldMkLst>
          <pc:docMk/>
          <pc:sldMk cId="398358231" sldId="261"/>
        </pc:sldMkLst>
        <pc:spChg chg="mod">
          <ac:chgData name="Ncamisile Majola" userId="2b3d43bf-ab31-41ce-a833-4b9b6400766c" providerId="ADAL" clId="{6E5DEA09-8548-49FF-8303-0BEA0B2824F4}" dt="2024-10-15T07:34:56.742" v="36" actId="20577"/>
          <ac:spMkLst>
            <pc:docMk/>
            <pc:sldMk cId="398358231" sldId="261"/>
            <ac:spMk id="3" creationId="{00000000-0000-0000-0000-000000000000}"/>
          </ac:spMkLst>
        </pc:spChg>
      </pc:sldChg>
      <pc:sldChg chg="modSp mod">
        <pc:chgData name="Ncamisile Majola" userId="2b3d43bf-ab31-41ce-a833-4b9b6400766c" providerId="ADAL" clId="{6E5DEA09-8548-49FF-8303-0BEA0B2824F4}" dt="2024-10-15T07:36:57.853" v="40" actId="313"/>
        <pc:sldMkLst>
          <pc:docMk/>
          <pc:sldMk cId="672991605" sldId="262"/>
        </pc:sldMkLst>
        <pc:spChg chg="mod">
          <ac:chgData name="Ncamisile Majola" userId="2b3d43bf-ab31-41ce-a833-4b9b6400766c" providerId="ADAL" clId="{6E5DEA09-8548-49FF-8303-0BEA0B2824F4}" dt="2024-10-15T07:36:57.853" v="40" actId="313"/>
          <ac:spMkLst>
            <pc:docMk/>
            <pc:sldMk cId="672991605" sldId="262"/>
            <ac:spMk id="3" creationId="{00000000-0000-0000-0000-000000000000}"/>
          </ac:spMkLst>
        </pc:spChg>
      </pc:sldChg>
      <pc:sldChg chg="del">
        <pc:chgData name="Ncamisile Majola" userId="2b3d43bf-ab31-41ce-a833-4b9b6400766c" providerId="ADAL" clId="{6E5DEA09-8548-49FF-8303-0BEA0B2824F4}" dt="2024-10-15T07:37:18.625" v="41" actId="47"/>
        <pc:sldMkLst>
          <pc:docMk/>
          <pc:sldMk cId="325844528" sldId="266"/>
        </pc:sldMkLst>
      </pc:sldChg>
    </pc:docChg>
  </pc:docChgLst>
  <pc:docChgLst>
    <pc:chgData name="Ncamisile Majola" userId="2b3d43bf-ab31-41ce-a833-4b9b6400766c" providerId="ADAL" clId="{337B7910-70C4-4C19-81A4-3C75E704244C}"/>
    <pc:docChg chg="undo custSel addSld modSld">
      <pc:chgData name="Ncamisile Majola" userId="2b3d43bf-ab31-41ce-a833-4b9b6400766c" providerId="ADAL" clId="{337B7910-70C4-4C19-81A4-3C75E704244C}" dt="2024-09-19T10:52:28.341" v="285" actId="20577"/>
      <pc:docMkLst>
        <pc:docMk/>
      </pc:docMkLst>
      <pc:sldChg chg="addSp delSp modSp mod setBg">
        <pc:chgData name="Ncamisile Majola" userId="2b3d43bf-ab31-41ce-a833-4b9b6400766c" providerId="ADAL" clId="{337B7910-70C4-4C19-81A4-3C75E704244C}" dt="2024-09-19T10:30:54.891" v="23" actId="26606"/>
        <pc:sldMkLst>
          <pc:docMk/>
          <pc:sldMk cId="3911936410" sldId="256"/>
        </pc:sldMkLst>
        <pc:spChg chg="mod">
          <ac:chgData name="Ncamisile Majola" userId="2b3d43bf-ab31-41ce-a833-4b9b6400766c" providerId="ADAL" clId="{337B7910-70C4-4C19-81A4-3C75E704244C}" dt="2024-09-19T10:30:54.891" v="23" actId="26606"/>
          <ac:spMkLst>
            <pc:docMk/>
            <pc:sldMk cId="3911936410" sldId="256"/>
            <ac:spMk id="2" creationId="{00000000-0000-0000-0000-000000000000}"/>
          </ac:spMkLst>
        </pc:spChg>
        <pc:spChg chg="mod">
          <ac:chgData name="Ncamisile Majola" userId="2b3d43bf-ab31-41ce-a833-4b9b6400766c" providerId="ADAL" clId="{337B7910-70C4-4C19-81A4-3C75E704244C}" dt="2024-09-19T10:30:54.891" v="23" actId="26606"/>
          <ac:spMkLst>
            <pc:docMk/>
            <pc:sldMk cId="3911936410" sldId="256"/>
            <ac:spMk id="3" creationId="{00000000-0000-0000-0000-000000000000}"/>
          </ac:spMkLst>
        </pc:spChg>
        <pc:spChg chg="add">
          <ac:chgData name="Ncamisile Majola" userId="2b3d43bf-ab31-41ce-a833-4b9b6400766c" providerId="ADAL" clId="{337B7910-70C4-4C19-81A4-3C75E704244C}" dt="2024-09-19T10:30:54.891" v="23" actId="26606"/>
          <ac:spMkLst>
            <pc:docMk/>
            <pc:sldMk cId="3911936410" sldId="256"/>
            <ac:spMk id="2052" creationId="{5DCB5928-DC7D-4612-9922-441966E15627}"/>
          </ac:spMkLst>
        </pc:spChg>
        <pc:spChg chg="add">
          <ac:chgData name="Ncamisile Majola" userId="2b3d43bf-ab31-41ce-a833-4b9b6400766c" providerId="ADAL" clId="{337B7910-70C4-4C19-81A4-3C75E704244C}" dt="2024-09-19T10:30:54.891" v="23" actId="26606"/>
          <ac:spMkLst>
            <pc:docMk/>
            <pc:sldMk cId="3911936410" sldId="256"/>
            <ac:spMk id="2053" creationId="{682C1161-1736-45EC-99B7-33F3CAE9D517}"/>
          </ac:spMkLst>
        </pc:spChg>
        <pc:spChg chg="add">
          <ac:chgData name="Ncamisile Majola" userId="2b3d43bf-ab31-41ce-a833-4b9b6400766c" providerId="ADAL" clId="{337B7910-70C4-4C19-81A4-3C75E704244C}" dt="2024-09-19T10:30:54.891" v="23" actId="26606"/>
          <ac:spMkLst>
            <pc:docMk/>
            <pc:sldMk cId="3911936410" sldId="256"/>
            <ac:spMk id="2054" creationId="{84D4DDB8-B68F-45B0-9F62-C4279996F672}"/>
          </ac:spMkLst>
        </pc:spChg>
        <pc:spChg chg="add del">
          <ac:chgData name="Ncamisile Majola" userId="2b3d43bf-ab31-41ce-a833-4b9b6400766c" providerId="ADAL" clId="{337B7910-70C4-4C19-81A4-3C75E704244C}" dt="2024-09-19T10:18:40.969" v="1" actId="26606"/>
          <ac:spMkLst>
            <pc:docMk/>
            <pc:sldMk cId="3911936410" sldId="256"/>
            <ac:spMk id="2055" creationId="{0671A8AE-40A1-4631-A6B8-581AFF065482}"/>
          </ac:spMkLst>
        </pc:spChg>
        <pc:spChg chg="add">
          <ac:chgData name="Ncamisile Majola" userId="2b3d43bf-ab31-41ce-a833-4b9b6400766c" providerId="ADAL" clId="{337B7910-70C4-4C19-81A4-3C75E704244C}" dt="2024-09-19T10:30:54.891" v="23" actId="26606"/>
          <ac:spMkLst>
            <pc:docMk/>
            <pc:sldMk cId="3911936410" sldId="256"/>
            <ac:spMk id="2056" creationId="{AF2F604E-43BE-4DC3-B983-E071523364F8}"/>
          </ac:spMkLst>
        </pc:spChg>
        <pc:spChg chg="add del">
          <ac:chgData name="Ncamisile Majola" userId="2b3d43bf-ab31-41ce-a833-4b9b6400766c" providerId="ADAL" clId="{337B7910-70C4-4C19-81A4-3C75E704244C}" dt="2024-09-19T10:18:40.969" v="1" actId="26606"/>
          <ac:spMkLst>
            <pc:docMk/>
            <pc:sldMk cId="3911936410" sldId="256"/>
            <ac:spMk id="2057" creationId="{AB58EF07-17C2-48CF-ABB0-EEF1F17CB8F0}"/>
          </ac:spMkLst>
        </pc:spChg>
        <pc:spChg chg="add">
          <ac:chgData name="Ncamisile Majola" userId="2b3d43bf-ab31-41ce-a833-4b9b6400766c" providerId="ADAL" clId="{337B7910-70C4-4C19-81A4-3C75E704244C}" dt="2024-09-19T10:30:54.891" v="23" actId="26606"/>
          <ac:spMkLst>
            <pc:docMk/>
            <pc:sldMk cId="3911936410" sldId="256"/>
            <ac:spMk id="2058" creationId="{08C9B587-E65E-4B52-B37C-ABEBB6E87928}"/>
          </ac:spMkLst>
        </pc:spChg>
        <pc:spChg chg="add del">
          <ac:chgData name="Ncamisile Majola" userId="2b3d43bf-ab31-41ce-a833-4b9b6400766c" providerId="ADAL" clId="{337B7910-70C4-4C19-81A4-3C75E704244C}" dt="2024-09-19T10:18:40.969" v="1" actId="26606"/>
          <ac:spMkLst>
            <pc:docMk/>
            <pc:sldMk cId="3911936410" sldId="256"/>
            <ac:spMk id="2059" creationId="{AF2F604E-43BE-4DC3-B983-E071523364F8}"/>
          </ac:spMkLst>
        </pc:spChg>
        <pc:spChg chg="add del">
          <ac:chgData name="Ncamisile Majola" userId="2b3d43bf-ab31-41ce-a833-4b9b6400766c" providerId="ADAL" clId="{337B7910-70C4-4C19-81A4-3C75E704244C}" dt="2024-09-19T10:18:40.969" v="1" actId="26606"/>
          <ac:spMkLst>
            <pc:docMk/>
            <pc:sldMk cId="3911936410" sldId="256"/>
            <ac:spMk id="2061" creationId="{08C9B587-E65E-4B52-B37C-ABEBB6E87928}"/>
          </ac:spMkLst>
        </pc:spChg>
        <pc:spChg chg="add del">
          <ac:chgData name="Ncamisile Majola" userId="2b3d43bf-ab31-41ce-a833-4b9b6400766c" providerId="ADAL" clId="{337B7910-70C4-4C19-81A4-3C75E704244C}" dt="2024-09-19T10:18:45.349" v="3" actId="26606"/>
          <ac:spMkLst>
            <pc:docMk/>
            <pc:sldMk cId="3911936410" sldId="256"/>
            <ac:spMk id="2063" creationId="{19D32F93-50AC-4C46-A5DB-291C60DDB7BD}"/>
          </ac:spMkLst>
        </pc:spChg>
        <pc:spChg chg="add del">
          <ac:chgData name="Ncamisile Majola" userId="2b3d43bf-ab31-41ce-a833-4b9b6400766c" providerId="ADAL" clId="{337B7910-70C4-4C19-81A4-3C75E704244C}" dt="2024-09-19T10:18:45.349" v="3" actId="26606"/>
          <ac:spMkLst>
            <pc:docMk/>
            <pc:sldMk cId="3911936410" sldId="256"/>
            <ac:spMk id="2064" creationId="{827DC2C4-B485-428A-BF4A-472D2967F47F}"/>
          </ac:spMkLst>
        </pc:spChg>
        <pc:spChg chg="add del">
          <ac:chgData name="Ncamisile Majola" userId="2b3d43bf-ab31-41ce-a833-4b9b6400766c" providerId="ADAL" clId="{337B7910-70C4-4C19-81A4-3C75E704244C}" dt="2024-09-19T10:18:45.349" v="3" actId="26606"/>
          <ac:spMkLst>
            <pc:docMk/>
            <pc:sldMk cId="3911936410" sldId="256"/>
            <ac:spMk id="2065" creationId="{EE04B5EB-F158-4507-90DD-BD23620C7CC9}"/>
          </ac:spMkLst>
        </pc:spChg>
        <pc:spChg chg="add del">
          <ac:chgData name="Ncamisile Majola" userId="2b3d43bf-ab31-41ce-a833-4b9b6400766c" providerId="ADAL" clId="{337B7910-70C4-4C19-81A4-3C75E704244C}" dt="2024-09-19T10:20:24.934" v="21" actId="26606"/>
          <ac:spMkLst>
            <pc:docMk/>
            <pc:sldMk cId="3911936410" sldId="256"/>
            <ac:spMk id="2067" creationId="{5DCB5928-DC7D-4612-9922-441966E15627}"/>
          </ac:spMkLst>
        </pc:spChg>
        <pc:spChg chg="add del">
          <ac:chgData name="Ncamisile Majola" userId="2b3d43bf-ab31-41ce-a833-4b9b6400766c" providerId="ADAL" clId="{337B7910-70C4-4C19-81A4-3C75E704244C}" dt="2024-09-19T10:20:24.934" v="21" actId="26606"/>
          <ac:spMkLst>
            <pc:docMk/>
            <pc:sldMk cId="3911936410" sldId="256"/>
            <ac:spMk id="2068" creationId="{682C1161-1736-45EC-99B7-33F3CAE9D517}"/>
          </ac:spMkLst>
        </pc:spChg>
        <pc:spChg chg="add del">
          <ac:chgData name="Ncamisile Majola" userId="2b3d43bf-ab31-41ce-a833-4b9b6400766c" providerId="ADAL" clId="{337B7910-70C4-4C19-81A4-3C75E704244C}" dt="2024-09-19T10:20:24.934" v="21" actId="26606"/>
          <ac:spMkLst>
            <pc:docMk/>
            <pc:sldMk cId="3911936410" sldId="256"/>
            <ac:spMk id="2069" creationId="{84D4DDB8-B68F-45B0-9F62-C4279996F672}"/>
          </ac:spMkLst>
        </pc:spChg>
        <pc:spChg chg="add del">
          <ac:chgData name="Ncamisile Majola" userId="2b3d43bf-ab31-41ce-a833-4b9b6400766c" providerId="ADAL" clId="{337B7910-70C4-4C19-81A4-3C75E704244C}" dt="2024-09-19T10:20:24.934" v="21" actId="26606"/>
          <ac:spMkLst>
            <pc:docMk/>
            <pc:sldMk cId="3911936410" sldId="256"/>
            <ac:spMk id="2070" creationId="{AF2F604E-43BE-4DC3-B983-E071523364F8}"/>
          </ac:spMkLst>
        </pc:spChg>
        <pc:spChg chg="add del">
          <ac:chgData name="Ncamisile Majola" userId="2b3d43bf-ab31-41ce-a833-4b9b6400766c" providerId="ADAL" clId="{337B7910-70C4-4C19-81A4-3C75E704244C}" dt="2024-09-19T10:20:24.934" v="21" actId="26606"/>
          <ac:spMkLst>
            <pc:docMk/>
            <pc:sldMk cId="3911936410" sldId="256"/>
            <ac:spMk id="2071" creationId="{08C9B587-E65E-4B52-B37C-ABEBB6E87928}"/>
          </ac:spMkLst>
        </pc:spChg>
        <pc:picChg chg="mod ord">
          <ac:chgData name="Ncamisile Majola" userId="2b3d43bf-ab31-41ce-a833-4b9b6400766c" providerId="ADAL" clId="{337B7910-70C4-4C19-81A4-3C75E704244C}" dt="2024-09-19T10:30:54.891" v="23" actId="26606"/>
          <ac:picMkLst>
            <pc:docMk/>
            <pc:sldMk cId="3911936410" sldId="256"/>
            <ac:picMk id="2050" creationId="{00000000-0000-0000-0000-000000000000}"/>
          </ac:picMkLst>
        </pc:picChg>
      </pc:sldChg>
      <pc:sldChg chg="modSp mod">
        <pc:chgData name="Ncamisile Majola" userId="2b3d43bf-ab31-41ce-a833-4b9b6400766c" providerId="ADAL" clId="{337B7910-70C4-4C19-81A4-3C75E704244C}" dt="2024-09-19T10:46:49.250" v="273" actId="27636"/>
        <pc:sldMkLst>
          <pc:docMk/>
          <pc:sldMk cId="4076047449" sldId="257"/>
        </pc:sldMkLst>
        <pc:spChg chg="mod">
          <ac:chgData name="Ncamisile Majola" userId="2b3d43bf-ab31-41ce-a833-4b9b6400766c" providerId="ADAL" clId="{337B7910-70C4-4C19-81A4-3C75E704244C}" dt="2024-09-19T10:42:14.009" v="68" actId="27636"/>
          <ac:spMkLst>
            <pc:docMk/>
            <pc:sldMk cId="4076047449" sldId="257"/>
            <ac:spMk id="2" creationId="{00000000-0000-0000-0000-000000000000}"/>
          </ac:spMkLst>
        </pc:spChg>
        <pc:spChg chg="mod">
          <ac:chgData name="Ncamisile Majola" userId="2b3d43bf-ab31-41ce-a833-4b9b6400766c" providerId="ADAL" clId="{337B7910-70C4-4C19-81A4-3C75E704244C}" dt="2024-09-19T10:46:49.250" v="273" actId="27636"/>
          <ac:spMkLst>
            <pc:docMk/>
            <pc:sldMk cId="4076047449" sldId="257"/>
            <ac:spMk id="3" creationId="{00000000-0000-0000-0000-000000000000}"/>
          </ac:spMkLst>
        </pc:spChg>
      </pc:sldChg>
      <pc:sldChg chg="addSp delSp modSp mod setBg">
        <pc:chgData name="Ncamisile Majola" userId="2b3d43bf-ab31-41ce-a833-4b9b6400766c" providerId="ADAL" clId="{337B7910-70C4-4C19-81A4-3C75E704244C}" dt="2024-09-19T10:48:20.247" v="275" actId="20577"/>
        <pc:sldMkLst>
          <pc:docMk/>
          <pc:sldMk cId="2404390718" sldId="258"/>
        </pc:sldMkLst>
        <pc:spChg chg="mod">
          <ac:chgData name="Ncamisile Majola" userId="2b3d43bf-ab31-41ce-a833-4b9b6400766c" providerId="ADAL" clId="{337B7910-70C4-4C19-81A4-3C75E704244C}" dt="2024-09-19T10:20:24.901" v="20" actId="26606"/>
          <ac:spMkLst>
            <pc:docMk/>
            <pc:sldMk cId="2404390718" sldId="258"/>
            <ac:spMk id="2" creationId="{00000000-0000-0000-0000-000000000000}"/>
          </ac:spMkLst>
        </pc:spChg>
        <pc:spChg chg="mod">
          <ac:chgData name="Ncamisile Majola" userId="2b3d43bf-ab31-41ce-a833-4b9b6400766c" providerId="ADAL" clId="{337B7910-70C4-4C19-81A4-3C75E704244C}" dt="2024-09-19T10:48:20.247" v="275" actId="20577"/>
          <ac:spMkLst>
            <pc:docMk/>
            <pc:sldMk cId="2404390718" sldId="258"/>
            <ac:spMk id="3" creationId="{00000000-0000-0000-0000-000000000000}"/>
          </ac:spMkLst>
        </pc:spChg>
        <pc:spChg chg="add del">
          <ac:chgData name="Ncamisile Majola" userId="2b3d43bf-ab31-41ce-a833-4b9b6400766c" providerId="ADAL" clId="{337B7910-70C4-4C19-81A4-3C75E704244C}" dt="2024-09-19T10:19:46.479" v="6" actId="26606"/>
          <ac:spMkLst>
            <pc:docMk/>
            <pc:sldMk cId="2404390718" sldId="258"/>
            <ac:spMk id="9" creationId="{8FC9BE17-9A7B-462D-AE50-3D8777387304}"/>
          </ac:spMkLst>
        </pc:spChg>
        <pc:spChg chg="add del">
          <ac:chgData name="Ncamisile Majola" userId="2b3d43bf-ab31-41ce-a833-4b9b6400766c" providerId="ADAL" clId="{337B7910-70C4-4C19-81A4-3C75E704244C}" dt="2024-09-19T10:19:46.479" v="6" actId="26606"/>
          <ac:spMkLst>
            <pc:docMk/>
            <pc:sldMk cId="2404390718" sldId="258"/>
            <ac:spMk id="11" creationId="{3EBE8569-6AEC-4B8C-8D53-2DE337CDBA65}"/>
          </ac:spMkLst>
        </pc:spChg>
        <pc:spChg chg="add del">
          <ac:chgData name="Ncamisile Majola" userId="2b3d43bf-ab31-41ce-a833-4b9b6400766c" providerId="ADAL" clId="{337B7910-70C4-4C19-81A4-3C75E704244C}" dt="2024-09-19T10:19:46.479" v="6" actId="26606"/>
          <ac:spMkLst>
            <pc:docMk/>
            <pc:sldMk cId="2404390718" sldId="258"/>
            <ac:spMk id="13" creationId="{55D4142C-5077-457F-A6AD-3FECFDB39685}"/>
          </ac:spMkLst>
        </pc:spChg>
        <pc:spChg chg="add del">
          <ac:chgData name="Ncamisile Majola" userId="2b3d43bf-ab31-41ce-a833-4b9b6400766c" providerId="ADAL" clId="{337B7910-70C4-4C19-81A4-3C75E704244C}" dt="2024-09-19T10:19:46.479" v="6" actId="26606"/>
          <ac:spMkLst>
            <pc:docMk/>
            <pc:sldMk cId="2404390718" sldId="258"/>
            <ac:spMk id="15" creationId="{7A5F0580-5EE9-419F-96EE-B6529EF6E7D0}"/>
          </ac:spMkLst>
        </pc:spChg>
        <pc:spChg chg="add del">
          <ac:chgData name="Ncamisile Majola" userId="2b3d43bf-ab31-41ce-a833-4b9b6400766c" providerId="ADAL" clId="{337B7910-70C4-4C19-81A4-3C75E704244C}" dt="2024-09-19T10:19:48.212" v="8" actId="26606"/>
          <ac:spMkLst>
            <pc:docMk/>
            <pc:sldMk cId="2404390718" sldId="258"/>
            <ac:spMk id="17" creationId="{1ECAB1E8-8195-4748-BE71-FF806D86892E}"/>
          </ac:spMkLst>
        </pc:spChg>
        <pc:spChg chg="add del">
          <ac:chgData name="Ncamisile Majola" userId="2b3d43bf-ab31-41ce-a833-4b9b6400766c" providerId="ADAL" clId="{337B7910-70C4-4C19-81A4-3C75E704244C}" dt="2024-09-19T10:19:48.212" v="8" actId="26606"/>
          <ac:spMkLst>
            <pc:docMk/>
            <pc:sldMk cId="2404390718" sldId="258"/>
            <ac:spMk id="18" creationId="{57F6BDD4-E066-4008-8011-6CC31AEB4556}"/>
          </ac:spMkLst>
        </pc:spChg>
        <pc:spChg chg="add del">
          <ac:chgData name="Ncamisile Majola" userId="2b3d43bf-ab31-41ce-a833-4b9b6400766c" providerId="ADAL" clId="{337B7910-70C4-4C19-81A4-3C75E704244C}" dt="2024-09-19T10:19:48.212" v="8" actId="26606"/>
          <ac:spMkLst>
            <pc:docMk/>
            <pc:sldMk cId="2404390718" sldId="258"/>
            <ac:spMk id="19" creationId="{2711A8FB-68FC-45FC-B01E-38F809E2D439}"/>
          </ac:spMkLst>
        </pc:spChg>
        <pc:spChg chg="add del">
          <ac:chgData name="Ncamisile Majola" userId="2b3d43bf-ab31-41ce-a833-4b9b6400766c" providerId="ADAL" clId="{337B7910-70C4-4C19-81A4-3C75E704244C}" dt="2024-09-19T10:19:48.212" v="8" actId="26606"/>
          <ac:spMkLst>
            <pc:docMk/>
            <pc:sldMk cId="2404390718" sldId="258"/>
            <ac:spMk id="20" creationId="{2A865FE3-5FC9-4049-87CF-30019C46C0F5}"/>
          </ac:spMkLst>
        </pc:spChg>
        <pc:spChg chg="add del">
          <ac:chgData name="Ncamisile Majola" userId="2b3d43bf-ab31-41ce-a833-4b9b6400766c" providerId="ADAL" clId="{337B7910-70C4-4C19-81A4-3C75E704244C}" dt="2024-09-19T10:20:24.901" v="20" actId="26606"/>
          <ac:spMkLst>
            <pc:docMk/>
            <pc:sldMk cId="2404390718" sldId="258"/>
            <ac:spMk id="22" creationId="{F94AA2BD-2E3F-4B1D-8127-5744B8115311}"/>
          </ac:spMkLst>
        </pc:spChg>
        <pc:spChg chg="add del">
          <ac:chgData name="Ncamisile Majola" userId="2b3d43bf-ab31-41ce-a833-4b9b6400766c" providerId="ADAL" clId="{337B7910-70C4-4C19-81A4-3C75E704244C}" dt="2024-09-19T10:20:24.901" v="20" actId="26606"/>
          <ac:spMkLst>
            <pc:docMk/>
            <pc:sldMk cId="2404390718" sldId="258"/>
            <ac:spMk id="23" creationId="{4BD02261-2DC8-4AA8-9E16-7751AE892445}"/>
          </ac:spMkLst>
        </pc:spChg>
        <pc:spChg chg="add del">
          <ac:chgData name="Ncamisile Majola" userId="2b3d43bf-ab31-41ce-a833-4b9b6400766c" providerId="ADAL" clId="{337B7910-70C4-4C19-81A4-3C75E704244C}" dt="2024-09-19T10:20:24.901" v="20" actId="26606"/>
          <ac:spMkLst>
            <pc:docMk/>
            <pc:sldMk cId="2404390718" sldId="258"/>
            <ac:spMk id="24" creationId="{3D752CF2-2291-40B5-B462-C17B174C10BC}"/>
          </ac:spMkLst>
        </pc:spChg>
        <pc:picChg chg="mod ord">
          <ac:chgData name="Ncamisile Majola" userId="2b3d43bf-ab31-41ce-a833-4b9b6400766c" providerId="ADAL" clId="{337B7910-70C4-4C19-81A4-3C75E704244C}" dt="2024-09-19T10:20:24.901" v="20" actId="26606"/>
          <ac:picMkLst>
            <pc:docMk/>
            <pc:sldMk cId="2404390718" sldId="258"/>
            <ac:picMk id="4" creationId="{00000000-0000-0000-0000-000000000000}"/>
          </ac:picMkLst>
        </pc:picChg>
      </pc:sldChg>
      <pc:sldChg chg="addSp delSp modSp mod setBg">
        <pc:chgData name="Ncamisile Majola" userId="2b3d43bf-ab31-41ce-a833-4b9b6400766c" providerId="ADAL" clId="{337B7910-70C4-4C19-81A4-3C75E704244C}" dt="2024-09-19T10:52:28.341" v="285" actId="20577"/>
        <pc:sldMkLst>
          <pc:docMk/>
          <pc:sldMk cId="1119900806" sldId="259"/>
        </pc:sldMkLst>
        <pc:spChg chg="mod">
          <ac:chgData name="Ncamisile Majola" userId="2b3d43bf-ab31-41ce-a833-4b9b6400766c" providerId="ADAL" clId="{337B7910-70C4-4C19-81A4-3C75E704244C}" dt="2024-09-19T10:20:24.244" v="19" actId="26606"/>
          <ac:spMkLst>
            <pc:docMk/>
            <pc:sldMk cId="1119900806" sldId="259"/>
            <ac:spMk id="2" creationId="{00000000-0000-0000-0000-000000000000}"/>
          </ac:spMkLst>
        </pc:spChg>
        <pc:spChg chg="mod">
          <ac:chgData name="Ncamisile Majola" userId="2b3d43bf-ab31-41ce-a833-4b9b6400766c" providerId="ADAL" clId="{337B7910-70C4-4C19-81A4-3C75E704244C}" dt="2024-09-19T10:52:28.341" v="285" actId="20577"/>
          <ac:spMkLst>
            <pc:docMk/>
            <pc:sldMk cId="1119900806" sldId="259"/>
            <ac:spMk id="3" creationId="{00000000-0000-0000-0000-000000000000}"/>
          </ac:spMkLst>
        </pc:spChg>
        <pc:spChg chg="add del">
          <ac:chgData name="Ncamisile Majola" userId="2b3d43bf-ab31-41ce-a833-4b9b6400766c" providerId="ADAL" clId="{337B7910-70C4-4C19-81A4-3C75E704244C}" dt="2024-09-19T10:20:24.244" v="19" actId="26606"/>
          <ac:spMkLst>
            <pc:docMk/>
            <pc:sldMk cId="1119900806" sldId="259"/>
            <ac:spMk id="9" creationId="{6B5E2835-4E47-45B3-9CFE-732FF7B05472}"/>
          </ac:spMkLst>
        </pc:spChg>
        <pc:spChg chg="add del">
          <ac:chgData name="Ncamisile Majola" userId="2b3d43bf-ab31-41ce-a833-4b9b6400766c" providerId="ADAL" clId="{337B7910-70C4-4C19-81A4-3C75E704244C}" dt="2024-09-19T10:20:24.244" v="19" actId="26606"/>
          <ac:spMkLst>
            <pc:docMk/>
            <pc:sldMk cId="1119900806" sldId="259"/>
            <ac:spMk id="11" creationId="{5B45AD5D-AA52-4F7B-9362-576A39AD9E09}"/>
          </ac:spMkLst>
        </pc:spChg>
        <pc:spChg chg="add del">
          <ac:chgData name="Ncamisile Majola" userId="2b3d43bf-ab31-41ce-a833-4b9b6400766c" providerId="ADAL" clId="{337B7910-70C4-4C19-81A4-3C75E704244C}" dt="2024-09-19T10:20:24.244" v="19" actId="26606"/>
          <ac:spMkLst>
            <pc:docMk/>
            <pc:sldMk cId="1119900806" sldId="259"/>
            <ac:spMk id="13" creationId="{AEDD7960-4866-4399-BEF6-DD1431AB4E34}"/>
          </ac:spMkLst>
        </pc:spChg>
        <pc:spChg chg="add del">
          <ac:chgData name="Ncamisile Majola" userId="2b3d43bf-ab31-41ce-a833-4b9b6400766c" providerId="ADAL" clId="{337B7910-70C4-4C19-81A4-3C75E704244C}" dt="2024-09-19T10:20:24.244" v="19" actId="26606"/>
          <ac:spMkLst>
            <pc:docMk/>
            <pc:sldMk cId="1119900806" sldId="259"/>
            <ac:spMk id="15" creationId="{55D4142C-5077-457F-A6AD-3FECFDB39685}"/>
          </ac:spMkLst>
        </pc:spChg>
        <pc:spChg chg="add del">
          <ac:chgData name="Ncamisile Majola" userId="2b3d43bf-ab31-41ce-a833-4b9b6400766c" providerId="ADAL" clId="{337B7910-70C4-4C19-81A4-3C75E704244C}" dt="2024-09-19T10:20:24.244" v="19" actId="26606"/>
          <ac:spMkLst>
            <pc:docMk/>
            <pc:sldMk cId="1119900806" sldId="259"/>
            <ac:spMk id="17" creationId="{7A5F0580-5EE9-419F-96EE-B6529EF6E7D0}"/>
          </ac:spMkLst>
        </pc:spChg>
        <pc:picChg chg="mod ord">
          <ac:chgData name="Ncamisile Majola" userId="2b3d43bf-ab31-41ce-a833-4b9b6400766c" providerId="ADAL" clId="{337B7910-70C4-4C19-81A4-3C75E704244C}" dt="2024-09-19T10:20:24.244" v="19" actId="26606"/>
          <ac:picMkLst>
            <pc:docMk/>
            <pc:sldMk cId="1119900806" sldId="259"/>
            <ac:picMk id="4" creationId="{00000000-0000-0000-0000-000000000000}"/>
          </ac:picMkLst>
        </pc:picChg>
      </pc:sldChg>
      <pc:sldChg chg="addSp delSp modSp mod setBg">
        <pc:chgData name="Ncamisile Majola" userId="2b3d43bf-ab31-41ce-a833-4b9b6400766c" providerId="ADAL" clId="{337B7910-70C4-4C19-81A4-3C75E704244C}" dt="2024-09-19T10:20:24.226" v="18" actId="26606"/>
        <pc:sldMkLst>
          <pc:docMk/>
          <pc:sldMk cId="2223094320" sldId="260"/>
        </pc:sldMkLst>
        <pc:spChg chg="mod">
          <ac:chgData name="Ncamisile Majola" userId="2b3d43bf-ab31-41ce-a833-4b9b6400766c" providerId="ADAL" clId="{337B7910-70C4-4C19-81A4-3C75E704244C}" dt="2024-09-19T10:20:24.226" v="18" actId="26606"/>
          <ac:spMkLst>
            <pc:docMk/>
            <pc:sldMk cId="2223094320" sldId="260"/>
            <ac:spMk id="2" creationId="{00000000-0000-0000-0000-000000000000}"/>
          </ac:spMkLst>
        </pc:spChg>
        <pc:spChg chg="mod">
          <ac:chgData name="Ncamisile Majola" userId="2b3d43bf-ab31-41ce-a833-4b9b6400766c" providerId="ADAL" clId="{337B7910-70C4-4C19-81A4-3C75E704244C}" dt="2024-09-19T10:20:24.226" v="18" actId="26606"/>
          <ac:spMkLst>
            <pc:docMk/>
            <pc:sldMk cId="2223094320" sldId="260"/>
            <ac:spMk id="3" creationId="{00000000-0000-0000-0000-000000000000}"/>
          </ac:spMkLst>
        </pc:spChg>
        <pc:spChg chg="add del">
          <ac:chgData name="Ncamisile Majola" userId="2b3d43bf-ab31-41ce-a833-4b9b6400766c" providerId="ADAL" clId="{337B7910-70C4-4C19-81A4-3C75E704244C}" dt="2024-09-19T10:20:24.226" v="18" actId="26606"/>
          <ac:spMkLst>
            <pc:docMk/>
            <pc:sldMk cId="2223094320" sldId="260"/>
            <ac:spMk id="9" creationId="{560AFAAC-EA6C-45A9-9E03-C9C9F0193B4F}"/>
          </ac:spMkLst>
        </pc:spChg>
        <pc:spChg chg="add del">
          <ac:chgData name="Ncamisile Majola" userId="2b3d43bf-ab31-41ce-a833-4b9b6400766c" providerId="ADAL" clId="{337B7910-70C4-4C19-81A4-3C75E704244C}" dt="2024-09-19T10:20:24.226" v="18" actId="26606"/>
          <ac:spMkLst>
            <pc:docMk/>
            <pc:sldMk cId="2223094320" sldId="260"/>
            <ac:spMk id="11" creationId="{83549E37-C86B-4401-90BD-D8BF83859F14}"/>
          </ac:spMkLst>
        </pc:spChg>
        <pc:spChg chg="add del">
          <ac:chgData name="Ncamisile Majola" userId="2b3d43bf-ab31-41ce-a833-4b9b6400766c" providerId="ADAL" clId="{337B7910-70C4-4C19-81A4-3C75E704244C}" dt="2024-09-19T10:20:24.226" v="18" actId="26606"/>
          <ac:spMkLst>
            <pc:docMk/>
            <pc:sldMk cId="2223094320" sldId="260"/>
            <ac:spMk id="13" creationId="{8A17784E-76D8-4521-A77D-0D2EBB923004}"/>
          </ac:spMkLst>
        </pc:spChg>
        <pc:spChg chg="add del">
          <ac:chgData name="Ncamisile Majola" userId="2b3d43bf-ab31-41ce-a833-4b9b6400766c" providerId="ADAL" clId="{337B7910-70C4-4C19-81A4-3C75E704244C}" dt="2024-09-19T10:20:24.226" v="18" actId="26606"/>
          <ac:spMkLst>
            <pc:docMk/>
            <pc:sldMk cId="2223094320" sldId="260"/>
            <ac:spMk id="15" creationId="{C0036C6B-F09C-4EAB-AE02-8D056EE74856}"/>
          </ac:spMkLst>
        </pc:spChg>
        <pc:spChg chg="add del">
          <ac:chgData name="Ncamisile Majola" userId="2b3d43bf-ab31-41ce-a833-4b9b6400766c" providerId="ADAL" clId="{337B7910-70C4-4C19-81A4-3C75E704244C}" dt="2024-09-19T10:20:24.226" v="18" actId="26606"/>
          <ac:spMkLst>
            <pc:docMk/>
            <pc:sldMk cId="2223094320" sldId="260"/>
            <ac:spMk id="17" creationId="{FC8D5885-2804-4D3C-BE31-902E4D3279B0}"/>
          </ac:spMkLst>
        </pc:spChg>
        <pc:picChg chg="mod ord">
          <ac:chgData name="Ncamisile Majola" userId="2b3d43bf-ab31-41ce-a833-4b9b6400766c" providerId="ADAL" clId="{337B7910-70C4-4C19-81A4-3C75E704244C}" dt="2024-09-19T10:20:24.226" v="18" actId="26606"/>
          <ac:picMkLst>
            <pc:docMk/>
            <pc:sldMk cId="2223094320" sldId="260"/>
            <ac:picMk id="4" creationId="{00000000-0000-0000-0000-000000000000}"/>
          </ac:picMkLst>
        </pc:picChg>
      </pc:sldChg>
      <pc:sldChg chg="new">
        <pc:chgData name="Ncamisile Majola" userId="2b3d43bf-ab31-41ce-a833-4b9b6400766c" providerId="ADAL" clId="{337B7910-70C4-4C19-81A4-3C75E704244C}" dt="2024-09-19T10:20:57.122" v="22" actId="680"/>
        <pc:sldMkLst>
          <pc:docMk/>
          <pc:sldMk cId="325844528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29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6412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026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37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935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64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5432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778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5392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066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20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80E9C-5BD5-45F3-845A-B5CF4669C97B}" type="datetimeFigureOut">
              <a:rPr lang="en-ZA" smtClean="0"/>
              <a:t>2024/10/14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87E8B-B6C1-400F-86DF-8A410225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199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205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53" name="Freeform: Shape 2052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54" name="Freeform: Shape 2053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ZA" sz="4800" b="1"/>
              <a:t>Understanding Information Sources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pPr algn="l"/>
            <a:r>
              <a:rPr lang="en-ZA" sz="2000" b="1" dirty="0"/>
              <a:t>Information Search Process (ISP)</a:t>
            </a:r>
          </a:p>
          <a:p>
            <a:pPr algn="l"/>
            <a:endParaRPr lang="en-ZA" sz="2000" dirty="0"/>
          </a:p>
        </p:txBody>
      </p:sp>
      <p:sp>
        <p:nvSpPr>
          <p:cNvPr id="2056" name="Rectangle 205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4356" y="1679066"/>
            <a:ext cx="6408836" cy="334861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936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2060"/>
                </a:solidFill>
              </a:rPr>
              <a:t>References</a:t>
            </a:r>
            <a:r>
              <a:rPr lang="en-ZA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err="1"/>
              <a:t>Kuhlthau</a:t>
            </a:r>
            <a:r>
              <a:rPr lang="en-ZA" dirty="0"/>
              <a:t>, C. C. (1991). Inside the search process: Information seeking from the user's perspective. Journal of the American society for information science, 42(5), 361-371.</a:t>
            </a:r>
          </a:p>
          <a:p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52" y="5943601"/>
            <a:ext cx="1267096" cy="108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119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52919"/>
            <a:ext cx="10515600" cy="992221"/>
          </a:xfrm>
        </p:spPr>
        <p:txBody>
          <a:bodyPr>
            <a:normAutofit/>
          </a:bodyPr>
          <a:lstStyle/>
          <a:p>
            <a:pPr algn="ctr"/>
            <a:r>
              <a:rPr lang="en-ZA" b="1" dirty="0"/>
              <a:t>Information Search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461" y="464665"/>
            <a:ext cx="11438918" cy="614041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Information search processes </a:t>
            </a:r>
            <a:r>
              <a:rPr lang="en-US" dirty="0"/>
              <a:t>refer to the steps an individual take when seeking and retrieving information to satisfy a his or her need/ to answer a question, </a:t>
            </a:r>
            <a:r>
              <a:rPr lang="en-US" b="1" dirty="0"/>
              <a:t>e.g., research project/assignment</a:t>
            </a:r>
          </a:p>
          <a:p>
            <a:pPr>
              <a:lnSpc>
                <a:spcPct val="110000"/>
              </a:lnSpc>
            </a:pPr>
            <a:r>
              <a:rPr lang="en-US" dirty="0"/>
              <a:t>These processes can vary depending on the context, tools used, and the complexity of the search.</a:t>
            </a:r>
          </a:p>
          <a:p>
            <a:pPr>
              <a:lnSpc>
                <a:spcPct val="110000"/>
              </a:lnSpc>
            </a:pPr>
            <a:r>
              <a:rPr lang="en-US" dirty="0"/>
              <a:t> A well-known model is Carol </a:t>
            </a:r>
            <a:r>
              <a:rPr lang="en-US" dirty="0" err="1"/>
              <a:t>Kuhlthau's</a:t>
            </a:r>
            <a:r>
              <a:rPr lang="en-US" dirty="0"/>
              <a:t> Information Search Process (ISP) model, which outlines six stages as:</a:t>
            </a:r>
          </a:p>
          <a:p>
            <a:pPr lvl="8">
              <a:lnSpc>
                <a:spcPct val="110000"/>
              </a:lnSpc>
            </a:pPr>
            <a:r>
              <a:rPr lang="en-US" sz="2400" dirty="0"/>
              <a:t>Initiation stage</a:t>
            </a:r>
          </a:p>
          <a:p>
            <a:pPr lvl="8">
              <a:lnSpc>
                <a:spcPct val="110000"/>
              </a:lnSpc>
            </a:pPr>
            <a:r>
              <a:rPr lang="en-US" sz="2400" dirty="0"/>
              <a:t>Selection stage</a:t>
            </a:r>
          </a:p>
          <a:p>
            <a:pPr lvl="8">
              <a:lnSpc>
                <a:spcPct val="110000"/>
              </a:lnSpc>
            </a:pPr>
            <a:r>
              <a:rPr lang="en-US" sz="2400" dirty="0"/>
              <a:t>Exploration Stage</a:t>
            </a:r>
          </a:p>
          <a:p>
            <a:pPr lvl="8">
              <a:lnSpc>
                <a:spcPct val="110000"/>
              </a:lnSpc>
            </a:pPr>
            <a:r>
              <a:rPr lang="en-US" sz="2400" dirty="0"/>
              <a:t>Formulation</a:t>
            </a:r>
          </a:p>
          <a:p>
            <a:pPr lvl="8">
              <a:lnSpc>
                <a:spcPct val="110000"/>
              </a:lnSpc>
            </a:pPr>
            <a:r>
              <a:rPr lang="en-US" sz="2400" dirty="0"/>
              <a:t>Collection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52" y="5943601"/>
            <a:ext cx="1267096" cy="108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7604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2060"/>
                </a:solidFill>
              </a:rPr>
              <a:t>Stage 1: Initiation</a:t>
            </a:r>
            <a:br>
              <a:rPr lang="en-ZA" b="1" dirty="0">
                <a:solidFill>
                  <a:srgbClr val="002060"/>
                </a:solidFill>
              </a:rPr>
            </a:b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Awareness of a lack of knowledge or understanding.</a:t>
            </a:r>
          </a:p>
          <a:p>
            <a:r>
              <a:rPr lang="en-ZA" dirty="0"/>
              <a:t>Feelings of uncertainty </a:t>
            </a:r>
          </a:p>
          <a:p>
            <a:r>
              <a:rPr lang="en-ZA" dirty="0"/>
              <a:t>Recognition for a need of information.</a:t>
            </a:r>
          </a:p>
          <a:p>
            <a:r>
              <a:rPr lang="en-ZA" dirty="0"/>
              <a:t>Contemplating the problem. (</a:t>
            </a:r>
            <a:r>
              <a:rPr lang="en-ZA" dirty="0">
                <a:solidFill>
                  <a:srgbClr val="002060"/>
                </a:solidFill>
              </a:rPr>
              <a:t>Deeply thoughts</a:t>
            </a:r>
            <a:r>
              <a:rPr lang="en-ZA" dirty="0"/>
              <a:t>)</a:t>
            </a:r>
          </a:p>
          <a:p>
            <a:r>
              <a:rPr lang="en-ZA" dirty="0"/>
              <a:t>Comprehending the task. (</a:t>
            </a:r>
            <a:r>
              <a:rPr lang="en-ZA" dirty="0">
                <a:solidFill>
                  <a:srgbClr val="002060"/>
                </a:solidFill>
              </a:rPr>
              <a:t>understand</a:t>
            </a:r>
            <a:r>
              <a:rPr lang="en-ZA" dirty="0"/>
              <a:t>)</a:t>
            </a:r>
          </a:p>
          <a:p>
            <a:r>
              <a:rPr lang="en-ZA" dirty="0"/>
              <a:t>Relating the problem to prior experience and knowledge.</a:t>
            </a:r>
          </a:p>
          <a:p>
            <a:r>
              <a:rPr lang="en-ZA" dirty="0"/>
              <a:t>Discussing possible topics and approaches.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52" y="5943601"/>
            <a:ext cx="1267096" cy="108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439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>
                <a:solidFill>
                  <a:srgbClr val="002060"/>
                </a:solidFill>
              </a:rPr>
              <a:t>Stage 2: Selection</a:t>
            </a:r>
            <a:br>
              <a:rPr lang="en-ZA" b="1">
                <a:solidFill>
                  <a:srgbClr val="002060"/>
                </a:solidFill>
              </a:rPr>
            </a:b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Identify and select the topic to be investigated.</a:t>
            </a:r>
          </a:p>
          <a:p>
            <a:r>
              <a:rPr lang="en-ZA" dirty="0"/>
              <a:t>Optimism gives readiness to begin the search. (</a:t>
            </a:r>
            <a:r>
              <a:rPr lang="en-ZA" dirty="0">
                <a:solidFill>
                  <a:srgbClr val="002060"/>
                </a:solidFill>
              </a:rPr>
              <a:t>Hopefulness</a:t>
            </a:r>
            <a:r>
              <a:rPr lang="en-ZA" dirty="0"/>
              <a:t>) </a:t>
            </a:r>
          </a:p>
          <a:p>
            <a:r>
              <a:rPr lang="en-ZA" dirty="0"/>
              <a:t>Weighing perspective topics in accordance to personal interest, assignment requirements, information available.</a:t>
            </a:r>
          </a:p>
          <a:p>
            <a:r>
              <a:rPr lang="en-ZA" dirty="0"/>
              <a:t>Confer </a:t>
            </a:r>
            <a:r>
              <a:rPr lang="en-ZA"/>
              <a:t>(discuss) with </a:t>
            </a:r>
            <a:r>
              <a:rPr lang="en-ZA" dirty="0"/>
              <a:t>others.</a:t>
            </a:r>
          </a:p>
          <a:p>
            <a:r>
              <a:rPr lang="en-ZA" dirty="0"/>
              <a:t>Delayed selection leads to feelings of anxiety. </a:t>
            </a:r>
          </a:p>
          <a:p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52" y="5943601"/>
            <a:ext cx="1267096" cy="108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1990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2060"/>
                </a:solidFill>
              </a:rPr>
              <a:t>Stage 3: Exploration</a:t>
            </a:r>
            <a:br>
              <a:rPr lang="en-ZA" b="1" dirty="0">
                <a:solidFill>
                  <a:srgbClr val="002060"/>
                </a:solidFill>
              </a:rPr>
            </a:b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Feelings of confusion, uncertainty, and doubt are common.</a:t>
            </a:r>
          </a:p>
          <a:p>
            <a:r>
              <a:rPr lang="en-ZA" dirty="0"/>
              <a:t>Investigate information on the topic to extend personal understanding.</a:t>
            </a:r>
          </a:p>
          <a:p>
            <a:r>
              <a:rPr lang="en-ZA" dirty="0"/>
              <a:t>Inability to express precisely what information is needed makes communication between the user and the system awkward.</a:t>
            </a:r>
          </a:p>
          <a:p>
            <a:r>
              <a:rPr lang="en-ZA" dirty="0"/>
              <a:t>Locating information about the general topic, reading to become informed, and relating new information to what is already known.</a:t>
            </a:r>
          </a:p>
          <a:p>
            <a:r>
              <a:rPr lang="en-ZA" dirty="0"/>
              <a:t>Strategies such as listing facts which seem particularly relevant and reflecting on engaging ideas are relevant during this time.</a:t>
            </a:r>
          </a:p>
          <a:p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52" y="5943601"/>
            <a:ext cx="1267096" cy="108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23094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2060"/>
                </a:solidFill>
              </a:rPr>
              <a:t>Stage 4: Formulation</a:t>
            </a:r>
            <a:br>
              <a:rPr lang="en-ZA" b="1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Information seeker starts to evaluate the information that has been gathered.</a:t>
            </a:r>
          </a:p>
          <a:p>
            <a:r>
              <a:rPr lang="en-ZA" dirty="0"/>
              <a:t>Formulation is considered to be the most important stage of the process.</a:t>
            </a:r>
            <a:endParaRPr lang="en-ZA" baseline="30000" dirty="0"/>
          </a:p>
          <a:p>
            <a:r>
              <a:rPr lang="en-ZA" dirty="0"/>
              <a:t>Feelings of uncertainty diminish (reduced) and confidence increases (turning point of the ISP).</a:t>
            </a:r>
          </a:p>
          <a:p>
            <a:r>
              <a:rPr lang="en-ZA" dirty="0"/>
              <a:t>Form a focus from the information gathered.</a:t>
            </a:r>
          </a:p>
          <a:p>
            <a:r>
              <a:rPr lang="en-ZA" dirty="0"/>
              <a:t>Identifying and selecting ideas in the information from which to form a focused perspective of the topic.</a:t>
            </a:r>
          </a:p>
          <a:p>
            <a:r>
              <a:rPr lang="en-ZA" dirty="0"/>
              <a:t>Increased confidence and a sense of clarity.</a:t>
            </a:r>
          </a:p>
          <a:p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52" y="5943601"/>
            <a:ext cx="1267096" cy="108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358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2060"/>
                </a:solidFill>
              </a:rPr>
              <a:t>Stage 5: Collection</a:t>
            </a:r>
            <a:br>
              <a:rPr lang="en-ZA" b="1" dirty="0">
                <a:solidFill>
                  <a:srgbClr val="002060"/>
                </a:solidFill>
              </a:rPr>
            </a:b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Interaction between the user and the information system functions most effectively and efficiently-The information seeker knows what is needed to support the focus.</a:t>
            </a:r>
          </a:p>
          <a:p>
            <a:r>
              <a:rPr lang="en-ZA" dirty="0"/>
              <a:t>The information seeker will experience greater interest, increased confidence, and more successful searching.</a:t>
            </a:r>
          </a:p>
          <a:p>
            <a:r>
              <a:rPr lang="en-ZA" dirty="0"/>
              <a:t>Defining, extending, and supporting the focus.</a:t>
            </a:r>
          </a:p>
          <a:p>
            <a:r>
              <a:rPr lang="en-ZA" dirty="0"/>
              <a:t>Selecting information relevant to the focused perspective of the topic.</a:t>
            </a:r>
          </a:p>
          <a:p>
            <a:r>
              <a:rPr lang="en-ZA" dirty="0"/>
              <a:t>Feelings of confidence increase as uncertainty decreases with interest in the project deepening.</a:t>
            </a:r>
          </a:p>
          <a:p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52" y="5943601"/>
            <a:ext cx="1267096" cy="108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2991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2060"/>
                </a:solidFill>
              </a:rPr>
              <a:t>Stage 6: Presentation/Search closure</a:t>
            </a:r>
            <a:br>
              <a:rPr lang="en-ZA" b="1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The user has completed the information search. </a:t>
            </a:r>
          </a:p>
          <a:p>
            <a:r>
              <a:rPr lang="en-ZA" dirty="0"/>
              <a:t>Relief are common with a sense of satisfaction if the search has gone well.</a:t>
            </a:r>
          </a:p>
          <a:p>
            <a:r>
              <a:rPr lang="en-ZA" dirty="0"/>
              <a:t>Feelings of disappointment if it has not.</a:t>
            </a:r>
          </a:p>
          <a:p>
            <a:r>
              <a:rPr lang="en-ZA" dirty="0"/>
              <a:t>Complete the search and to prepare to present or use the findings.</a:t>
            </a:r>
          </a:p>
          <a:p>
            <a:r>
              <a:rPr lang="en-ZA" dirty="0"/>
              <a:t>Now the information seeker will summarize and report on the information that was found through the process. </a:t>
            </a:r>
          </a:p>
          <a:p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52" y="5943601"/>
            <a:ext cx="1267096" cy="108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3121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Picture 2" descr="isp_char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4699"/>
            <a:ext cx="10515600" cy="6246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636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556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Understanding Information Sources</vt:lpstr>
      <vt:lpstr>Information Search Process</vt:lpstr>
      <vt:lpstr>Stage 1: Initiation </vt:lpstr>
      <vt:lpstr>Stage 2: Selection </vt:lpstr>
      <vt:lpstr>Stage 3: Exploration </vt:lpstr>
      <vt:lpstr>Stage 4: Formulation </vt:lpstr>
      <vt:lpstr>Stage 5: Collection </vt:lpstr>
      <vt:lpstr>Stage 6: Presentation/Search closure </vt:lpstr>
      <vt:lpstr>PowerPoint Presentation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Mpilo Siphamandla Mthembu</dc:creator>
  <cp:lastModifiedBy>Ncamisile Majola</cp:lastModifiedBy>
  <cp:revision>15</cp:revision>
  <dcterms:created xsi:type="dcterms:W3CDTF">2019-07-18T18:38:51Z</dcterms:created>
  <dcterms:modified xsi:type="dcterms:W3CDTF">2024-10-15T07:37:29Z</dcterms:modified>
</cp:coreProperties>
</file>