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10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7367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409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30343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7877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9968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203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4006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85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646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567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97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94FE3-CF55-4116-8C30-94CD94E528AF}" type="datetimeFigureOut">
              <a:rPr lang="en-ZA" smtClean="0"/>
              <a:t>2024/07/22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A8936-7BF3-407F-8405-7AE49B213A0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896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224135"/>
          </a:xfrm>
        </p:spPr>
        <p:txBody>
          <a:bodyPr/>
          <a:lstStyle/>
          <a:p>
            <a:r>
              <a:rPr lang="en-ZA" b="1" dirty="0"/>
              <a:t>Information Source Formats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62407" y="8600638"/>
            <a:ext cx="4454210" cy="926594"/>
          </a:xfrm>
        </p:spPr>
        <p:txBody>
          <a:bodyPr/>
          <a:lstStyle/>
          <a:p>
            <a:endParaRPr lang="en-ZA" dirty="0"/>
          </a:p>
        </p:txBody>
      </p:sp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356992"/>
            <a:ext cx="3168352" cy="255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ee the source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88640"/>
            <a:ext cx="1394569" cy="154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66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1. What is an information source?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object or entity that communicates facts.</a:t>
            </a:r>
          </a:p>
          <a:p>
            <a:r>
              <a:rPr lang="en-GB" dirty="0"/>
              <a:t>OR</a:t>
            </a:r>
          </a:p>
          <a:p>
            <a:r>
              <a:rPr lang="en-GB" dirty="0"/>
              <a:t>Source or document with information that may be potentially useful. </a:t>
            </a:r>
          </a:p>
          <a:p>
            <a:r>
              <a:rPr lang="en-GB" dirty="0"/>
              <a:t>OR</a:t>
            </a:r>
          </a:p>
          <a:p>
            <a:r>
              <a:rPr lang="en-ZA" dirty="0"/>
              <a:t>Documents, humans, institutions as well as mass media like radio and television.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7409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2. Source vs Resource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/>
              <a:t>source</a:t>
            </a:r>
            <a:r>
              <a:rPr lang="en-GB" dirty="0"/>
              <a:t> is a place or person from which you can obtain something useful or valuable.</a:t>
            </a:r>
          </a:p>
          <a:p>
            <a:r>
              <a:rPr lang="en-GB" dirty="0"/>
              <a:t>A </a:t>
            </a:r>
            <a:r>
              <a:rPr lang="en-GB" b="1" dirty="0"/>
              <a:t>resource</a:t>
            </a:r>
            <a:r>
              <a:rPr lang="en-GB" dirty="0"/>
              <a:t> is something that can be used to perform some function.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99571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3. Various types of information sources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book</a:t>
            </a:r>
          </a:p>
          <a:p>
            <a:r>
              <a:rPr lang="en-GB" dirty="0"/>
              <a:t>magazines </a:t>
            </a:r>
          </a:p>
          <a:p>
            <a:r>
              <a:rPr lang="en-GB" dirty="0"/>
              <a:t>newspapers </a:t>
            </a:r>
          </a:p>
          <a:p>
            <a:r>
              <a:rPr lang="en-GB" dirty="0"/>
              <a:t>museum objects</a:t>
            </a:r>
          </a:p>
          <a:p>
            <a:r>
              <a:rPr lang="en-GB" dirty="0"/>
              <a:t>films</a:t>
            </a:r>
          </a:p>
          <a:p>
            <a:r>
              <a:rPr lang="en-GB" dirty="0"/>
              <a:t>computer databases</a:t>
            </a:r>
          </a:p>
          <a:p>
            <a:r>
              <a:rPr lang="en-GB" dirty="0"/>
              <a:t>Internet sites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079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4. Ways to receive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Visual pictorial forms</a:t>
            </a:r>
          </a:p>
          <a:p>
            <a:r>
              <a:rPr lang="en-ZA" dirty="0"/>
              <a:t>Auditorially (hearing) </a:t>
            </a:r>
          </a:p>
          <a:p>
            <a:r>
              <a:rPr lang="en-ZA" dirty="0"/>
              <a:t>Tactually (feeling)</a:t>
            </a:r>
          </a:p>
          <a:p>
            <a:r>
              <a:rPr lang="en-ZA" dirty="0"/>
              <a:t>Sense of smell</a:t>
            </a:r>
          </a:p>
        </p:txBody>
      </p:sp>
    </p:spTree>
    <p:extLst>
      <p:ext uri="{BB962C8B-B14F-4D97-AF65-F5344CB8AC3E}">
        <p14:creationId xmlns:p14="http://schemas.microsoft.com/office/powerpoint/2010/main" val="182007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5. Various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“The form is the mode in which the information source exists”</a:t>
            </a:r>
            <a:endParaRPr lang="en-ZA" dirty="0"/>
          </a:p>
          <a:p>
            <a:r>
              <a:rPr lang="en-ZA" b="1" dirty="0"/>
              <a:t>Ancient forms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papyrus scrolls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temple walls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rocks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2072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6. Modern information source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/>
              <a:t>Hard copy </a:t>
            </a:r>
            <a:r>
              <a:rPr lang="en-GB" dirty="0"/>
              <a:t>	</a:t>
            </a:r>
          </a:p>
          <a:p>
            <a:r>
              <a:rPr lang="en-GB" dirty="0"/>
              <a:t>This form is also referred to as book form or printed form. </a:t>
            </a:r>
          </a:p>
          <a:p>
            <a:r>
              <a:rPr lang="en-GB" dirty="0"/>
              <a:t>We use hard copy with our hands (i.e. manually). </a:t>
            </a:r>
          </a:p>
          <a:p>
            <a:r>
              <a:rPr lang="en-GB" dirty="0"/>
              <a:t>We pick it up and turn the pages. </a:t>
            </a:r>
          </a:p>
          <a:p>
            <a:r>
              <a:rPr lang="en-GB" dirty="0"/>
              <a:t>No special equipment is necessary to read the information. 	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4362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Modern information source formats </a:t>
            </a:r>
            <a:r>
              <a:rPr lang="en-ZA" b="1" dirty="0" err="1"/>
              <a:t>cont</a:t>
            </a:r>
            <a:r>
              <a:rPr lang="en-ZA" b="1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/>
              <a:t>Microform</a:t>
            </a:r>
            <a:r>
              <a:rPr lang="en-GB" dirty="0"/>
              <a:t> 	</a:t>
            </a:r>
          </a:p>
          <a:p>
            <a:r>
              <a:rPr lang="en-GB" dirty="0"/>
              <a:t>Here the print on paper form has been reproduced photographically by being reduced and stored as images on a plastic medium.. </a:t>
            </a:r>
          </a:p>
          <a:p>
            <a:r>
              <a:rPr lang="en-GB" dirty="0"/>
              <a:t>We need electro-mechanical equipment (called readers) to read the information, since the ‘page’ images must be enlarged and lit up so that they can be read on the screen of the reader.</a:t>
            </a:r>
          </a:p>
          <a:p>
            <a:r>
              <a:rPr lang="en-ZA" dirty="0"/>
              <a:t>Examples: microfiche or microfilm</a:t>
            </a:r>
          </a:p>
        </p:txBody>
      </p:sp>
    </p:spTree>
    <p:extLst>
      <p:ext uri="{BB962C8B-B14F-4D97-AF65-F5344CB8AC3E}">
        <p14:creationId xmlns:p14="http://schemas.microsoft.com/office/powerpoint/2010/main" val="284599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Modern information source formats </a:t>
            </a:r>
            <a:r>
              <a:rPr lang="en-ZA" b="1" dirty="0" err="1"/>
              <a:t>cont</a:t>
            </a:r>
            <a:r>
              <a:rPr lang="en-ZA" b="1" dirty="0"/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Electronic </a:t>
            </a:r>
            <a:r>
              <a:rPr lang="en-GB" dirty="0"/>
              <a:t>	</a:t>
            </a:r>
          </a:p>
          <a:p>
            <a:r>
              <a:rPr lang="en-GB" dirty="0"/>
              <a:t>When a computer is used to store information, the information is converted to electronic impulses which can be recognized by the computer. </a:t>
            </a:r>
          </a:p>
          <a:p>
            <a:r>
              <a:rPr lang="en-GB" dirty="0"/>
              <a:t>The electronic impulses represent numbers or characters and are referred to as data. </a:t>
            </a:r>
          </a:p>
          <a:p>
            <a:r>
              <a:rPr lang="en-GB" dirty="0"/>
              <a:t>Very simply, data is information symbolized in such a way that it can be read by a computer.</a:t>
            </a:r>
          </a:p>
          <a:p>
            <a:r>
              <a:rPr lang="en-GB" dirty="0"/>
              <a:t>Another concept used to describe information in electronic form is digital (a digit is a number).</a:t>
            </a:r>
          </a:p>
          <a:p>
            <a:r>
              <a:rPr lang="en-GB" dirty="0"/>
              <a:t>Examples include: </a:t>
            </a:r>
            <a:r>
              <a:rPr lang="fr-FR" dirty="0" err="1"/>
              <a:t>journals</a:t>
            </a:r>
            <a:r>
              <a:rPr lang="fr-FR" dirty="0"/>
              <a:t>, bibliographies, </a:t>
            </a:r>
            <a:r>
              <a:rPr lang="fr-FR" dirty="0" err="1"/>
              <a:t>encyclopaedias</a:t>
            </a:r>
            <a:r>
              <a:rPr lang="fr-FR" dirty="0"/>
              <a:t>, information </a:t>
            </a:r>
            <a:r>
              <a:rPr lang="fr-FR" dirty="0" err="1"/>
              <a:t>databases</a:t>
            </a:r>
            <a:r>
              <a:rPr lang="fr-FR" dirty="0"/>
              <a:t>, </a:t>
            </a:r>
            <a:r>
              <a:rPr lang="fr-FR" dirty="0" err="1"/>
              <a:t>etc</a:t>
            </a:r>
            <a:r>
              <a:rPr lang="en-GB" dirty="0"/>
              <a:t>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330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371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Information Source Formats </vt:lpstr>
      <vt:lpstr>1. What is an information source?</vt:lpstr>
      <vt:lpstr>2. Source vs Resource</vt:lpstr>
      <vt:lpstr>3. Various types of information sources</vt:lpstr>
      <vt:lpstr>4. Ways to receive information</vt:lpstr>
      <vt:lpstr>5. Various forms</vt:lpstr>
      <vt:lpstr>6. Modern information source formats</vt:lpstr>
      <vt:lpstr>Modern information source formats cont…</vt:lpstr>
      <vt:lpstr>Modern information source formats cont…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Source Formats</dc:title>
  <dc:creator>Mpilo S Mthembu</dc:creator>
  <cp:lastModifiedBy>Ncamisile Majola</cp:lastModifiedBy>
  <cp:revision>14</cp:revision>
  <dcterms:created xsi:type="dcterms:W3CDTF">2019-07-22T15:56:02Z</dcterms:created>
  <dcterms:modified xsi:type="dcterms:W3CDTF">2024-07-22T20:50:02Z</dcterms:modified>
</cp:coreProperties>
</file>