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453" r:id="rId3"/>
    <p:sldId id="454" r:id="rId4"/>
    <p:sldId id="455" r:id="rId5"/>
    <p:sldId id="456" r:id="rId6"/>
    <p:sldId id="457" r:id="rId7"/>
    <p:sldId id="458" r:id="rId8"/>
    <p:sldId id="459" r:id="rId9"/>
    <p:sldId id="460" r:id="rId10"/>
    <p:sldId id="461" r:id="rId11"/>
    <p:sldId id="462" r:id="rId12"/>
    <p:sldId id="463" r:id="rId13"/>
    <p:sldId id="4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 Lucia Nsele" userId="bf190cfd-9846-4e17-9f37-345a22054868" providerId="ADAL" clId="{1F1CF351-795A-4FA5-81F2-589593124472}"/>
    <pc:docChg chg="modSld">
      <pc:chgData name="Faith Lucia Nsele" userId="bf190cfd-9846-4e17-9f37-345a22054868" providerId="ADAL" clId="{1F1CF351-795A-4FA5-81F2-589593124472}" dt="2024-09-06T08:52:25.007" v="14" actId="20577"/>
      <pc:docMkLst>
        <pc:docMk/>
      </pc:docMkLst>
      <pc:sldChg chg="modSp mod">
        <pc:chgData name="Faith Lucia Nsele" userId="bf190cfd-9846-4e17-9f37-345a22054868" providerId="ADAL" clId="{1F1CF351-795A-4FA5-81F2-589593124472}" dt="2024-09-06T08:52:02.793" v="6" actId="20577"/>
        <pc:sldMkLst>
          <pc:docMk/>
          <pc:sldMk cId="1171345226" sldId="457"/>
        </pc:sldMkLst>
        <pc:spChg chg="mod">
          <ac:chgData name="Faith Lucia Nsele" userId="bf190cfd-9846-4e17-9f37-345a22054868" providerId="ADAL" clId="{1F1CF351-795A-4FA5-81F2-589593124472}" dt="2024-09-06T08:52:02.793" v="6" actId="20577"/>
          <ac:spMkLst>
            <pc:docMk/>
            <pc:sldMk cId="1171345226" sldId="457"/>
            <ac:spMk id="6" creationId="{6A3FB11E-9CD6-364A-24C8-51ACD8A0B46D}"/>
          </ac:spMkLst>
        </pc:spChg>
      </pc:sldChg>
      <pc:sldChg chg="modSp mod">
        <pc:chgData name="Faith Lucia Nsele" userId="bf190cfd-9846-4e17-9f37-345a22054868" providerId="ADAL" clId="{1F1CF351-795A-4FA5-81F2-589593124472}" dt="2024-09-06T08:52:25.007" v="14" actId="20577"/>
        <pc:sldMkLst>
          <pc:docMk/>
          <pc:sldMk cId="1389395045" sldId="459"/>
        </pc:sldMkLst>
        <pc:spChg chg="mod">
          <ac:chgData name="Faith Lucia Nsele" userId="bf190cfd-9846-4e17-9f37-345a22054868" providerId="ADAL" clId="{1F1CF351-795A-4FA5-81F2-589593124472}" dt="2024-09-06T08:52:25.007" v="14" actId="20577"/>
          <ac:spMkLst>
            <pc:docMk/>
            <pc:sldMk cId="1389395045" sldId="459"/>
            <ac:spMk id="6" creationId="{6A3FB11E-9CD6-364A-24C8-51ACD8A0B46D}"/>
          </ac:spMkLst>
        </pc:spChg>
      </pc:sldChg>
    </pc:docChg>
  </pc:docChgLst>
  <pc:docChgLst>
    <pc:chgData name="Faith Lucia Nsele" userId="bf190cfd-9846-4e17-9f37-345a22054868" providerId="ADAL" clId="{7D97C81C-9BAA-41B0-939C-A1686877C0F8}"/>
    <pc:docChg chg="undo custSel addSld modSld">
      <pc:chgData name="Faith Lucia Nsele" userId="bf190cfd-9846-4e17-9f37-345a22054868" providerId="ADAL" clId="{7D97C81C-9BAA-41B0-939C-A1686877C0F8}" dt="2024-08-01T08:10:43.997" v="114" actId="2711"/>
      <pc:docMkLst>
        <pc:docMk/>
      </pc:docMkLst>
      <pc:sldChg chg="modSp mod">
        <pc:chgData name="Faith Lucia Nsele" userId="bf190cfd-9846-4e17-9f37-345a22054868" providerId="ADAL" clId="{7D97C81C-9BAA-41B0-939C-A1686877C0F8}" dt="2024-08-01T06:53:16.441" v="6" actId="255"/>
        <pc:sldMkLst>
          <pc:docMk/>
          <pc:sldMk cId="303449719" sldId="455"/>
        </pc:sldMkLst>
        <pc:spChg chg="mod">
          <ac:chgData name="Faith Lucia Nsele" userId="bf190cfd-9846-4e17-9f37-345a22054868" providerId="ADAL" clId="{7D97C81C-9BAA-41B0-939C-A1686877C0F8}" dt="2024-08-01T06:52:42.129" v="4" actId="255"/>
          <ac:spMkLst>
            <pc:docMk/>
            <pc:sldMk cId="303449719" sldId="455"/>
            <ac:spMk id="4" creationId="{1308E353-5531-A97F-2221-8C3E82C2F5BC}"/>
          </ac:spMkLst>
        </pc:spChg>
        <pc:spChg chg="mod">
          <ac:chgData name="Faith Lucia Nsele" userId="bf190cfd-9846-4e17-9f37-345a22054868" providerId="ADAL" clId="{7D97C81C-9BAA-41B0-939C-A1686877C0F8}" dt="2024-08-01T06:53:16.441" v="6" actId="255"/>
          <ac:spMkLst>
            <pc:docMk/>
            <pc:sldMk cId="303449719" sldId="455"/>
            <ac:spMk id="6" creationId="{6A3FB11E-9CD6-364A-24C8-51ACD8A0B46D}"/>
          </ac:spMkLst>
        </pc:spChg>
      </pc:sldChg>
      <pc:sldChg chg="modSp add mod">
        <pc:chgData name="Faith Lucia Nsele" userId="bf190cfd-9846-4e17-9f37-345a22054868" providerId="ADAL" clId="{7D97C81C-9BAA-41B0-939C-A1686877C0F8}" dt="2024-08-01T06:54:43.771" v="12" actId="255"/>
        <pc:sldMkLst>
          <pc:docMk/>
          <pc:sldMk cId="843725599" sldId="456"/>
        </pc:sldMkLst>
        <pc:spChg chg="mod">
          <ac:chgData name="Faith Lucia Nsele" userId="bf190cfd-9846-4e17-9f37-345a22054868" providerId="ADAL" clId="{7D97C81C-9BAA-41B0-939C-A1686877C0F8}" dt="2024-08-01T06:54:09.905" v="10" actId="255"/>
          <ac:spMkLst>
            <pc:docMk/>
            <pc:sldMk cId="843725599" sldId="456"/>
            <ac:spMk id="4" creationId="{1308E353-5531-A97F-2221-8C3E82C2F5BC}"/>
          </ac:spMkLst>
        </pc:spChg>
        <pc:spChg chg="mod">
          <ac:chgData name="Faith Lucia Nsele" userId="bf190cfd-9846-4e17-9f37-345a22054868" providerId="ADAL" clId="{7D97C81C-9BAA-41B0-939C-A1686877C0F8}" dt="2024-08-01T06:54:43.771" v="12" actId="255"/>
          <ac:spMkLst>
            <pc:docMk/>
            <pc:sldMk cId="843725599" sldId="456"/>
            <ac:spMk id="6" creationId="{6A3FB11E-9CD6-364A-24C8-51ACD8A0B46D}"/>
          </ac:spMkLst>
        </pc:spChg>
      </pc:sldChg>
      <pc:sldChg chg="modSp add mod">
        <pc:chgData name="Faith Lucia Nsele" userId="bf190cfd-9846-4e17-9f37-345a22054868" providerId="ADAL" clId="{7D97C81C-9BAA-41B0-939C-A1686877C0F8}" dt="2024-08-01T06:59:29.780" v="34" actId="255"/>
        <pc:sldMkLst>
          <pc:docMk/>
          <pc:sldMk cId="1171345226" sldId="457"/>
        </pc:sldMkLst>
        <pc:spChg chg="mod">
          <ac:chgData name="Faith Lucia Nsele" userId="bf190cfd-9846-4e17-9f37-345a22054868" providerId="ADAL" clId="{7D97C81C-9BAA-41B0-939C-A1686877C0F8}" dt="2024-08-01T06:59:29.780" v="34" actId="255"/>
          <ac:spMkLst>
            <pc:docMk/>
            <pc:sldMk cId="1171345226" sldId="457"/>
            <ac:spMk id="4" creationId="{1308E353-5531-A97F-2221-8C3E82C2F5BC}"/>
          </ac:spMkLst>
        </pc:spChg>
        <pc:spChg chg="mod">
          <ac:chgData name="Faith Lucia Nsele" userId="bf190cfd-9846-4e17-9f37-345a22054868" providerId="ADAL" clId="{7D97C81C-9BAA-41B0-939C-A1686877C0F8}" dt="2024-08-01T06:56:47.157" v="20" actId="255"/>
          <ac:spMkLst>
            <pc:docMk/>
            <pc:sldMk cId="1171345226" sldId="457"/>
            <ac:spMk id="6" creationId="{6A3FB11E-9CD6-364A-24C8-51ACD8A0B46D}"/>
          </ac:spMkLst>
        </pc:spChg>
      </pc:sldChg>
      <pc:sldChg chg="modSp add mod">
        <pc:chgData name="Faith Lucia Nsele" userId="bf190cfd-9846-4e17-9f37-345a22054868" providerId="ADAL" clId="{7D97C81C-9BAA-41B0-939C-A1686877C0F8}" dt="2024-08-01T06:59:19.695" v="33" actId="255"/>
        <pc:sldMkLst>
          <pc:docMk/>
          <pc:sldMk cId="3004079156" sldId="458"/>
        </pc:sldMkLst>
        <pc:spChg chg="mod">
          <ac:chgData name="Faith Lucia Nsele" userId="bf190cfd-9846-4e17-9f37-345a22054868" providerId="ADAL" clId="{7D97C81C-9BAA-41B0-939C-A1686877C0F8}" dt="2024-08-01T06:59:19.695" v="33" actId="255"/>
          <ac:spMkLst>
            <pc:docMk/>
            <pc:sldMk cId="3004079156" sldId="458"/>
            <ac:spMk id="4" creationId="{1308E353-5531-A97F-2221-8C3E82C2F5BC}"/>
          </ac:spMkLst>
        </pc:spChg>
        <pc:spChg chg="mod">
          <ac:chgData name="Faith Lucia Nsele" userId="bf190cfd-9846-4e17-9f37-345a22054868" providerId="ADAL" clId="{7D97C81C-9BAA-41B0-939C-A1686877C0F8}" dt="2024-08-01T06:58:00.002" v="25" actId="255"/>
          <ac:spMkLst>
            <pc:docMk/>
            <pc:sldMk cId="3004079156" sldId="458"/>
            <ac:spMk id="6" creationId="{6A3FB11E-9CD6-364A-24C8-51ACD8A0B46D}"/>
          </ac:spMkLst>
        </pc:spChg>
      </pc:sldChg>
      <pc:sldChg chg="modSp add mod">
        <pc:chgData name="Faith Lucia Nsele" userId="bf190cfd-9846-4e17-9f37-345a22054868" providerId="ADAL" clId="{7D97C81C-9BAA-41B0-939C-A1686877C0F8}" dt="2024-08-01T06:59:04.660" v="31" actId="255"/>
        <pc:sldMkLst>
          <pc:docMk/>
          <pc:sldMk cId="1389395045" sldId="459"/>
        </pc:sldMkLst>
        <pc:spChg chg="mod">
          <ac:chgData name="Faith Lucia Nsele" userId="bf190cfd-9846-4e17-9f37-345a22054868" providerId="ADAL" clId="{7D97C81C-9BAA-41B0-939C-A1686877C0F8}" dt="2024-08-01T06:59:04.660" v="31" actId="255"/>
          <ac:spMkLst>
            <pc:docMk/>
            <pc:sldMk cId="1389395045" sldId="459"/>
            <ac:spMk id="4" creationId="{1308E353-5531-A97F-2221-8C3E82C2F5BC}"/>
          </ac:spMkLst>
        </pc:spChg>
      </pc:sldChg>
      <pc:sldChg chg="modSp add mod">
        <pc:chgData name="Faith Lucia Nsele" userId="bf190cfd-9846-4e17-9f37-345a22054868" providerId="ADAL" clId="{7D97C81C-9BAA-41B0-939C-A1686877C0F8}" dt="2024-08-01T07:03:16.606" v="49" actId="255"/>
        <pc:sldMkLst>
          <pc:docMk/>
          <pc:sldMk cId="3909729726" sldId="460"/>
        </pc:sldMkLst>
        <pc:spChg chg="mod">
          <ac:chgData name="Faith Lucia Nsele" userId="bf190cfd-9846-4e17-9f37-345a22054868" providerId="ADAL" clId="{7D97C81C-9BAA-41B0-939C-A1686877C0F8}" dt="2024-08-01T07:02:30.981" v="46" actId="122"/>
          <ac:spMkLst>
            <pc:docMk/>
            <pc:sldMk cId="3909729726" sldId="460"/>
            <ac:spMk id="4" creationId="{1308E353-5531-A97F-2221-8C3E82C2F5BC}"/>
          </ac:spMkLst>
        </pc:spChg>
        <pc:spChg chg="mod">
          <ac:chgData name="Faith Lucia Nsele" userId="bf190cfd-9846-4e17-9f37-345a22054868" providerId="ADAL" clId="{7D97C81C-9BAA-41B0-939C-A1686877C0F8}" dt="2024-08-01T07:03:16.606" v="49" actId="255"/>
          <ac:spMkLst>
            <pc:docMk/>
            <pc:sldMk cId="3909729726" sldId="460"/>
            <ac:spMk id="6" creationId="{6A3FB11E-9CD6-364A-24C8-51ACD8A0B46D}"/>
          </ac:spMkLst>
        </pc:spChg>
      </pc:sldChg>
      <pc:sldChg chg="addSp delSp modSp add mod">
        <pc:chgData name="Faith Lucia Nsele" userId="bf190cfd-9846-4e17-9f37-345a22054868" providerId="ADAL" clId="{7D97C81C-9BAA-41B0-939C-A1686877C0F8}" dt="2024-08-01T07:22:38.655" v="92"/>
        <pc:sldMkLst>
          <pc:docMk/>
          <pc:sldMk cId="909820521" sldId="461"/>
        </pc:sldMkLst>
        <pc:spChg chg="add del mod">
          <ac:chgData name="Faith Lucia Nsele" userId="bf190cfd-9846-4e17-9f37-345a22054868" providerId="ADAL" clId="{7D97C81C-9BAA-41B0-939C-A1686877C0F8}" dt="2024-08-01T07:22:38.655" v="92"/>
          <ac:spMkLst>
            <pc:docMk/>
            <pc:sldMk cId="909820521" sldId="461"/>
            <ac:spMk id="2" creationId="{94137519-81B9-E1DB-6C24-683F5A798915}"/>
          </ac:spMkLst>
        </pc:spChg>
        <pc:spChg chg="mod">
          <ac:chgData name="Faith Lucia Nsele" userId="bf190cfd-9846-4e17-9f37-345a22054868" providerId="ADAL" clId="{7D97C81C-9BAA-41B0-939C-A1686877C0F8}" dt="2024-08-01T07:04:09.754" v="52" actId="255"/>
          <ac:spMkLst>
            <pc:docMk/>
            <pc:sldMk cId="909820521" sldId="461"/>
            <ac:spMk id="4" creationId="{1308E353-5531-A97F-2221-8C3E82C2F5BC}"/>
          </ac:spMkLst>
        </pc:spChg>
        <pc:spChg chg="mod">
          <ac:chgData name="Faith Lucia Nsele" userId="bf190cfd-9846-4e17-9f37-345a22054868" providerId="ADAL" clId="{7D97C81C-9BAA-41B0-939C-A1686877C0F8}" dt="2024-08-01T07:22:32.993" v="90" actId="5793"/>
          <ac:spMkLst>
            <pc:docMk/>
            <pc:sldMk cId="909820521" sldId="461"/>
            <ac:spMk id="6" creationId="{6A3FB11E-9CD6-364A-24C8-51ACD8A0B46D}"/>
          </ac:spMkLst>
        </pc:spChg>
      </pc:sldChg>
      <pc:sldChg chg="modSp add mod">
        <pc:chgData name="Faith Lucia Nsele" userId="bf190cfd-9846-4e17-9f37-345a22054868" providerId="ADAL" clId="{7D97C81C-9BAA-41B0-939C-A1686877C0F8}" dt="2024-08-01T07:07:11.869" v="70" actId="20577"/>
        <pc:sldMkLst>
          <pc:docMk/>
          <pc:sldMk cId="1332449696" sldId="462"/>
        </pc:sldMkLst>
        <pc:spChg chg="mod">
          <ac:chgData name="Faith Lucia Nsele" userId="bf190cfd-9846-4e17-9f37-345a22054868" providerId="ADAL" clId="{7D97C81C-9BAA-41B0-939C-A1686877C0F8}" dt="2024-08-01T07:05:50.737" v="61" actId="255"/>
          <ac:spMkLst>
            <pc:docMk/>
            <pc:sldMk cId="1332449696" sldId="462"/>
            <ac:spMk id="4" creationId="{1308E353-5531-A97F-2221-8C3E82C2F5BC}"/>
          </ac:spMkLst>
        </pc:spChg>
        <pc:spChg chg="mod">
          <ac:chgData name="Faith Lucia Nsele" userId="bf190cfd-9846-4e17-9f37-345a22054868" providerId="ADAL" clId="{7D97C81C-9BAA-41B0-939C-A1686877C0F8}" dt="2024-08-01T07:07:11.869" v="70" actId="20577"/>
          <ac:spMkLst>
            <pc:docMk/>
            <pc:sldMk cId="1332449696" sldId="462"/>
            <ac:spMk id="6" creationId="{6A3FB11E-9CD6-364A-24C8-51ACD8A0B46D}"/>
          </ac:spMkLst>
        </pc:spChg>
      </pc:sldChg>
      <pc:sldChg chg="addSp delSp modSp add mod">
        <pc:chgData name="Faith Lucia Nsele" userId="bf190cfd-9846-4e17-9f37-345a22054868" providerId="ADAL" clId="{7D97C81C-9BAA-41B0-939C-A1686877C0F8}" dt="2024-08-01T07:28:21.900" v="102" actId="21"/>
        <pc:sldMkLst>
          <pc:docMk/>
          <pc:sldMk cId="2716493990" sldId="463"/>
        </pc:sldMkLst>
        <pc:spChg chg="add del mod">
          <ac:chgData name="Faith Lucia Nsele" userId="bf190cfd-9846-4e17-9f37-345a22054868" providerId="ADAL" clId="{7D97C81C-9BAA-41B0-939C-A1686877C0F8}" dt="2024-08-01T07:28:07.017" v="101"/>
          <ac:spMkLst>
            <pc:docMk/>
            <pc:sldMk cId="2716493990" sldId="463"/>
            <ac:spMk id="2" creationId="{603C8868-87DA-E98B-25B7-27F95B1681B1}"/>
          </ac:spMkLst>
        </pc:spChg>
        <pc:spChg chg="add mod">
          <ac:chgData name="Faith Lucia Nsele" userId="bf190cfd-9846-4e17-9f37-345a22054868" providerId="ADAL" clId="{7D97C81C-9BAA-41B0-939C-A1686877C0F8}" dt="2024-08-01T07:28:21.900" v="102" actId="21"/>
          <ac:spMkLst>
            <pc:docMk/>
            <pc:sldMk cId="2716493990" sldId="463"/>
            <ac:spMk id="3" creationId="{21FAA135-DFCD-D31C-CB12-9DEBBCF55EB1}"/>
          </ac:spMkLst>
        </pc:spChg>
        <pc:spChg chg="mod">
          <ac:chgData name="Faith Lucia Nsele" userId="bf190cfd-9846-4e17-9f37-345a22054868" providerId="ADAL" clId="{7D97C81C-9BAA-41B0-939C-A1686877C0F8}" dt="2024-08-01T07:24:11.839" v="94"/>
          <ac:spMkLst>
            <pc:docMk/>
            <pc:sldMk cId="2716493990" sldId="463"/>
            <ac:spMk id="4" creationId="{1308E353-5531-A97F-2221-8C3E82C2F5BC}"/>
          </ac:spMkLst>
        </pc:spChg>
        <pc:spChg chg="mod">
          <ac:chgData name="Faith Lucia Nsele" userId="bf190cfd-9846-4e17-9f37-345a22054868" providerId="ADAL" clId="{7D97C81C-9BAA-41B0-939C-A1686877C0F8}" dt="2024-08-01T07:25:16.445" v="97" actId="20577"/>
          <ac:spMkLst>
            <pc:docMk/>
            <pc:sldMk cId="2716493990" sldId="463"/>
            <ac:spMk id="6" creationId="{6A3FB11E-9CD6-364A-24C8-51ACD8A0B46D}"/>
          </ac:spMkLst>
        </pc:spChg>
      </pc:sldChg>
      <pc:sldChg chg="addSp modSp add mod">
        <pc:chgData name="Faith Lucia Nsele" userId="bf190cfd-9846-4e17-9f37-345a22054868" providerId="ADAL" clId="{7D97C81C-9BAA-41B0-939C-A1686877C0F8}" dt="2024-08-01T08:10:43.997" v="114" actId="2711"/>
        <pc:sldMkLst>
          <pc:docMk/>
          <pc:sldMk cId="2168984324" sldId="464"/>
        </pc:sldMkLst>
        <pc:spChg chg="add mod">
          <ac:chgData name="Faith Lucia Nsele" userId="bf190cfd-9846-4e17-9f37-345a22054868" providerId="ADAL" clId="{7D97C81C-9BAA-41B0-939C-A1686877C0F8}" dt="2024-08-01T07:29:59.570" v="109" actId="21"/>
          <ac:spMkLst>
            <pc:docMk/>
            <pc:sldMk cId="2168984324" sldId="464"/>
            <ac:spMk id="2" creationId="{3D940177-065F-F5D0-B7C1-B0EE5A146E4E}"/>
          </ac:spMkLst>
        </pc:spChg>
        <pc:spChg chg="mod">
          <ac:chgData name="Faith Lucia Nsele" userId="bf190cfd-9846-4e17-9f37-345a22054868" providerId="ADAL" clId="{7D97C81C-9BAA-41B0-939C-A1686877C0F8}" dt="2024-08-01T07:29:13.838" v="105"/>
          <ac:spMkLst>
            <pc:docMk/>
            <pc:sldMk cId="2168984324" sldId="464"/>
            <ac:spMk id="4" creationId="{1308E353-5531-A97F-2221-8C3E82C2F5BC}"/>
          </ac:spMkLst>
        </pc:spChg>
        <pc:spChg chg="mod">
          <ac:chgData name="Faith Lucia Nsele" userId="bf190cfd-9846-4e17-9f37-345a22054868" providerId="ADAL" clId="{7D97C81C-9BAA-41B0-939C-A1686877C0F8}" dt="2024-08-01T08:10:43.997" v="114" actId="2711"/>
          <ac:spMkLst>
            <pc:docMk/>
            <pc:sldMk cId="2168984324" sldId="464"/>
            <ac:spMk id="6" creationId="{6A3FB11E-9CD6-364A-24C8-51ACD8A0B46D}"/>
          </ac:spMkLst>
        </pc:spChg>
      </pc:sldChg>
    </pc:docChg>
  </pc:docChgLst>
  <pc:docChgLst>
    <pc:chgData name="Faith Lucia Nsele" userId="bf190cfd-9846-4e17-9f37-345a22054868" providerId="ADAL" clId="{471F2312-F5F4-478D-AAFC-9196F801C89D}"/>
    <pc:docChg chg="modSld">
      <pc:chgData name="Faith Lucia Nsele" userId="bf190cfd-9846-4e17-9f37-345a22054868" providerId="ADAL" clId="{471F2312-F5F4-478D-AAFC-9196F801C89D}" dt="2024-08-19T10:20:18.087" v="46" actId="255"/>
      <pc:docMkLst>
        <pc:docMk/>
      </pc:docMkLst>
      <pc:sldChg chg="modSp mod">
        <pc:chgData name="Faith Lucia Nsele" userId="bf190cfd-9846-4e17-9f37-345a22054868" providerId="ADAL" clId="{471F2312-F5F4-478D-AAFC-9196F801C89D}" dt="2024-08-19T10:20:18.087" v="46" actId="255"/>
        <pc:sldMkLst>
          <pc:docMk/>
          <pc:sldMk cId="1374300044" sldId="453"/>
        </pc:sldMkLst>
        <pc:spChg chg="mod">
          <ac:chgData name="Faith Lucia Nsele" userId="bf190cfd-9846-4e17-9f37-345a22054868" providerId="ADAL" clId="{471F2312-F5F4-478D-AAFC-9196F801C89D}" dt="2024-08-19T10:20:18.087" v="46" actId="255"/>
          <ac:spMkLst>
            <pc:docMk/>
            <pc:sldMk cId="1374300044" sldId="453"/>
            <ac:spMk id="6" creationId="{6A3FB11E-9CD6-364A-24C8-51ACD8A0B46D}"/>
          </ac:spMkLst>
        </pc:spChg>
      </pc:sldChg>
      <pc:sldChg chg="modSp mod">
        <pc:chgData name="Faith Lucia Nsele" userId="bf190cfd-9846-4e17-9f37-345a22054868" providerId="ADAL" clId="{471F2312-F5F4-478D-AAFC-9196F801C89D}" dt="2024-08-19T10:15:17.562" v="11" actId="12"/>
        <pc:sldMkLst>
          <pc:docMk/>
          <pc:sldMk cId="303449719" sldId="455"/>
        </pc:sldMkLst>
        <pc:spChg chg="mod">
          <ac:chgData name="Faith Lucia Nsele" userId="bf190cfd-9846-4e17-9f37-345a22054868" providerId="ADAL" clId="{471F2312-F5F4-478D-AAFC-9196F801C89D}" dt="2024-08-19T10:15:17.562" v="11" actId="12"/>
          <ac:spMkLst>
            <pc:docMk/>
            <pc:sldMk cId="303449719" sldId="455"/>
            <ac:spMk id="6" creationId="{6A3FB11E-9CD6-364A-24C8-51ACD8A0B46D}"/>
          </ac:spMkLst>
        </pc:spChg>
      </pc:sldChg>
      <pc:sldChg chg="modSp mod">
        <pc:chgData name="Faith Lucia Nsele" userId="bf190cfd-9846-4e17-9f37-345a22054868" providerId="ADAL" clId="{471F2312-F5F4-478D-AAFC-9196F801C89D}" dt="2024-08-19T10:15:57.754" v="23" actId="12"/>
        <pc:sldMkLst>
          <pc:docMk/>
          <pc:sldMk cId="843725599" sldId="456"/>
        </pc:sldMkLst>
        <pc:spChg chg="mod">
          <ac:chgData name="Faith Lucia Nsele" userId="bf190cfd-9846-4e17-9f37-345a22054868" providerId="ADAL" clId="{471F2312-F5F4-478D-AAFC-9196F801C89D}" dt="2024-08-19T10:15:57.754" v="23" actId="12"/>
          <ac:spMkLst>
            <pc:docMk/>
            <pc:sldMk cId="843725599" sldId="456"/>
            <ac:spMk id="6" creationId="{6A3FB11E-9CD6-364A-24C8-51ACD8A0B46D}"/>
          </ac:spMkLst>
        </pc:spChg>
      </pc:sldChg>
      <pc:sldChg chg="modSp mod">
        <pc:chgData name="Faith Lucia Nsele" userId="bf190cfd-9846-4e17-9f37-345a22054868" providerId="ADAL" clId="{471F2312-F5F4-478D-AAFC-9196F801C89D}" dt="2024-08-19T10:17:24.570" v="29" actId="12"/>
        <pc:sldMkLst>
          <pc:docMk/>
          <pc:sldMk cId="3909729726" sldId="460"/>
        </pc:sldMkLst>
        <pc:spChg chg="mod">
          <ac:chgData name="Faith Lucia Nsele" userId="bf190cfd-9846-4e17-9f37-345a22054868" providerId="ADAL" clId="{471F2312-F5F4-478D-AAFC-9196F801C89D}" dt="2024-08-19T10:17:24.570" v="29" actId="12"/>
          <ac:spMkLst>
            <pc:docMk/>
            <pc:sldMk cId="3909729726" sldId="460"/>
            <ac:spMk id="6" creationId="{6A3FB11E-9CD6-364A-24C8-51ACD8A0B46D}"/>
          </ac:spMkLst>
        </pc:spChg>
      </pc:sldChg>
      <pc:sldChg chg="modSp mod">
        <pc:chgData name="Faith Lucia Nsele" userId="bf190cfd-9846-4e17-9f37-345a22054868" providerId="ADAL" clId="{471F2312-F5F4-478D-AAFC-9196F801C89D}" dt="2024-08-19T10:19:10.189" v="35" actId="12"/>
        <pc:sldMkLst>
          <pc:docMk/>
          <pc:sldMk cId="909820521" sldId="461"/>
        </pc:sldMkLst>
        <pc:spChg chg="mod">
          <ac:chgData name="Faith Lucia Nsele" userId="bf190cfd-9846-4e17-9f37-345a22054868" providerId="ADAL" clId="{471F2312-F5F4-478D-AAFC-9196F801C89D}" dt="2024-08-19T10:19:10.189" v="35" actId="12"/>
          <ac:spMkLst>
            <pc:docMk/>
            <pc:sldMk cId="909820521" sldId="461"/>
            <ac:spMk id="6" creationId="{6A3FB11E-9CD6-364A-24C8-51ACD8A0B46D}"/>
          </ac:spMkLst>
        </pc:spChg>
      </pc:sldChg>
      <pc:sldChg chg="modSp mod">
        <pc:chgData name="Faith Lucia Nsele" userId="bf190cfd-9846-4e17-9f37-345a22054868" providerId="ADAL" clId="{471F2312-F5F4-478D-AAFC-9196F801C89D}" dt="2024-08-19T10:19:30.459" v="43" actId="12"/>
        <pc:sldMkLst>
          <pc:docMk/>
          <pc:sldMk cId="1332449696" sldId="462"/>
        </pc:sldMkLst>
        <pc:spChg chg="mod">
          <ac:chgData name="Faith Lucia Nsele" userId="bf190cfd-9846-4e17-9f37-345a22054868" providerId="ADAL" clId="{471F2312-F5F4-478D-AAFC-9196F801C89D}" dt="2024-08-19T10:19:30.459" v="43" actId="12"/>
          <ac:spMkLst>
            <pc:docMk/>
            <pc:sldMk cId="1332449696" sldId="462"/>
            <ac:spMk id="6" creationId="{6A3FB11E-9CD6-364A-24C8-51ACD8A0B46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2E107-C626-4D67-AF1F-ACE8B11DC4B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1A7A7-ED4B-4EFA-B186-F0B92FCC31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6154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1A7A7-ED4B-4EFA-B186-F0B92FCC31F7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3387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1A7A7-ED4B-4EFA-B186-F0B92FCC31F7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39594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1A7A7-ED4B-4EFA-B186-F0B92FCC31F7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0887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6CF2C-796D-E8DB-19F5-5712CA75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414C49-03F1-8804-B405-C48A533DE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6CC13-89FE-5AF7-622D-6E8F60F85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30E1-98DC-4298-9936-3D548EF62AA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6044E-4361-5FBF-5E0F-B0439DCA2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3EA6A-0B0F-5B50-FEB5-120AD3169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5EA-E3EE-4325-B230-86032BEAE24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0435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9C5A4-1CA8-6086-478A-7A0EEE2D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DF4C4E-506B-F49E-98AD-95489116D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B36FF-2402-0846-5095-598F38ECB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30E1-98DC-4298-9936-3D548EF62AA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BC04C-12A2-6467-9A0A-198735C68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78380-CE74-A180-32B6-5B8433C0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5EA-E3EE-4325-B230-86032BEAE24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1343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C0AADB-F8C9-0A6F-6600-EF02590B2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A36D2B-14A7-C5DE-9E9C-38AD2876A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32E00-6BE9-BA70-9BE1-71E066BDC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30E1-98DC-4298-9936-3D548EF62AA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445D8-BCDD-0396-E8BB-80153C0B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E9947-5967-5AF8-9A02-DAFF4D940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5EA-E3EE-4325-B230-86032BEAE24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5881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A0ED8-CAC6-17A5-432C-889F88C83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A189F-5EFB-D82F-292B-F0872AFD4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E634D-2C69-165A-AFC9-DCE29BF7B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30E1-98DC-4298-9936-3D548EF62AA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FEC18-5A82-9652-F8CD-5DC7F9736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FCEEA-2C0D-7F1F-393A-59BD28DD9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5EA-E3EE-4325-B230-86032BEAE24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50143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0ED5-C797-0B4C-0831-38B9EBB56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CBB3BF-5CD5-83DE-78AA-B120ACCEE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04539-FCF3-352A-8ECB-198215AD7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30E1-98DC-4298-9936-3D548EF62AA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0F48E-DEF2-9962-5F9D-58FDF92FD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874E-DB18-362D-A18B-56AFD5B4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5EA-E3EE-4325-B230-86032BEAE24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699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BD13-ABC3-7958-20DC-E64498E7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10D49-A171-C240-1E2E-7632FF0FE1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5DA9DE-FDA6-8240-42C2-B31C36330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9F879-A1DB-C82A-77D1-87A8ED18B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30E1-98DC-4298-9936-3D548EF62AA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3CD639-BDDB-653C-897C-047912119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28645-C454-E2BB-CFC9-A0679783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5EA-E3EE-4325-B230-86032BEAE24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800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F94C4-2C38-D096-5DB9-5CEBAE499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62D26-0EA3-CE74-0D27-A04443FD8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E4C7D-F544-5C46-85A9-57C06C93D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8FE1A9-227E-0EAD-E3ED-EA82FE75E8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0FFDEF-54EF-C8A4-F0CF-D180DBC724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FFB165-2DB6-606A-937B-A7F39DE01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30E1-98DC-4298-9936-3D548EF62AA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AA0357-1A1F-B410-9127-E98DA4419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6CA4B5-0834-C3E0-FB5D-50B10EC1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5EA-E3EE-4325-B230-86032BEAE24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9379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8BB55-A176-0AA1-4650-DBB3EC736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F5878A-2E27-D2EC-C8EB-80BFE6440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30E1-98DC-4298-9936-3D548EF62AA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243A84-C160-6F0A-4AD0-728B6816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CC6007-1CE8-7650-6AD7-0412A5908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5EA-E3EE-4325-B230-86032BEAE24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2037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F78505-0F52-2281-600B-29242E0F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30E1-98DC-4298-9936-3D548EF62AA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F755A6-60C8-72E6-06C6-3FF2B141E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54E8A-D9DB-A5FE-FDC2-C09890116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5EA-E3EE-4325-B230-86032BEAE24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4569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F745D-2930-F3FA-C09D-46CB0CC4A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7F229-08F4-1B7F-AA12-871AD2390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59A6C-09E7-A2B6-6FBA-30F759716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907B2-AF68-D0DF-1C3F-A19F68C56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30E1-98DC-4298-9936-3D548EF62AA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EE97D-5862-98FA-98F8-30935267E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7CA8AB-EB44-DCE0-826C-AE40C67E4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5EA-E3EE-4325-B230-86032BEAE24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6321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44B98-3A1B-915A-E8E0-7465F957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8153D6-C1D3-AEA9-EF64-C2D2206A4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A8B55-9C7C-8BE3-513B-B06220DE2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F5406-B59E-554C-BB2F-DA5E3BC1C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730E1-98DC-4298-9936-3D548EF62AA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DFC56-0658-F880-DFF4-835B24450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25E59-A656-D8A1-AFBA-70FAB2691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5EA-E3EE-4325-B230-86032BEAE24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3305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2A52E7-60C7-8679-F6E7-4185F3171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EBCBE-CAC1-AF89-60CD-E9E6400E3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6062A-C6F8-3FE0-B1FE-B454CAFCD9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4730E1-98DC-4298-9936-3D548EF62AAD}" type="datetimeFigureOut">
              <a:rPr lang="en-ZA" smtClean="0"/>
              <a:t>2024/09/06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ECCE9-925D-7D9F-275E-AE4E70AE1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53137-7CF5-5341-9E24-02F883107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A315EA-E3EE-4325-B230-86032BEAE24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7008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9428DD7-175C-B449-BE83-FC79C14ECA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"/>
          <a:stretch/>
        </p:blipFill>
        <p:spPr>
          <a:xfrm>
            <a:off x="0" y="10"/>
            <a:ext cx="1218895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7F763D8-9400-8941-90AB-0C7DE0843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0750" y="1346268"/>
            <a:ext cx="7810500" cy="2661189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en-US" b="1" dirty="0"/>
              <a:t>UNIZULU LIBRARY </a:t>
            </a:r>
            <a:br>
              <a:rPr lang="en-US" b="1" dirty="0"/>
            </a:br>
            <a:r>
              <a:rPr lang="en-US" b="1" dirty="0"/>
              <a:t>&amp; </a:t>
            </a:r>
            <a:br>
              <a:rPr lang="en-US" b="1" dirty="0"/>
            </a:br>
            <a:r>
              <a:rPr lang="en-US" b="1" dirty="0"/>
              <a:t>INFORMATION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37E48E-872A-9641-BBF1-D29BD06FC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4214191"/>
            <a:ext cx="6953250" cy="13609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 dirty="0"/>
              <a:t>EndNote 21</a:t>
            </a:r>
            <a:endParaRPr lang="en-US" sz="4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8380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0" y="-829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853962"/>
            <a:ext cx="11699544" cy="76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ZA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Format Bibliography</a:t>
            </a: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349868" y="2062885"/>
            <a:ext cx="11273051" cy="3620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Click Update Citations and Bibliography on the EndNote toolbar.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Choose the citation style you need (e.g., APA, MLA, Chicago).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bibliography will automatically format according to the selected style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ZA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Update the Bibliography:</a:t>
            </a:r>
          </a:p>
          <a:p>
            <a:pPr lvl="1">
              <a:lnSpc>
                <a:spcPct val="115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Update Citations and Bibliography in the EndNote tab if you make any changes to your citations.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820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21" r="1" b="1"/>
          <a:stretch/>
        </p:blipFill>
        <p:spPr>
          <a:xfrm>
            <a:off x="0" y="-829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351005" y="883459"/>
            <a:ext cx="11699544" cy="832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ZA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Syncing and Sharing Libraries</a:t>
            </a:r>
            <a:endParaRPr lang="en-ZA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34493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ZA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Share Your Library:</a:t>
            </a:r>
            <a:endParaRPr lang="en-ZA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 to File &gt; Share.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Enter the email addresses of the people you want to share your library with.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 permissions (read-only or read/write).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Click Invite.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ZA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449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21" r="1" b="1"/>
          <a:stretch/>
        </p:blipFill>
        <p:spPr>
          <a:xfrm>
            <a:off x="0" y="-829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351005" y="883459"/>
            <a:ext cx="11699544" cy="832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ZA" sz="4400" dirty="0"/>
              <a:t>Advanced Features</a:t>
            </a:r>
            <a:endParaRPr lang="en-ZA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3870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ZA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Share Your Library:</a:t>
            </a:r>
            <a:endParaRPr lang="en-ZA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 to File &gt; Share.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Enter the email addresses of the people you want to share your library with.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 permissions (read-only or read/write).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Click Invite.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ZA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FAA135-DFCD-D31C-CB12-9DEBBCF55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51" y="-57694"/>
            <a:ext cx="3930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16493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21" r="1" b="1"/>
          <a:stretch/>
        </p:blipFill>
        <p:spPr>
          <a:xfrm>
            <a:off x="0" y="-829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351005" y="883459"/>
            <a:ext cx="11699544" cy="832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ZA" sz="4400"/>
              <a:t>Using PDF Management:</a:t>
            </a:r>
            <a:endParaRPr lang="en-ZA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Attach PDFs to your references by dragging and dropping files into the reference record.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Use EndNote’s built-in PDF viewer to annotate and highlight your PDFs.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Creating Custom Reference Styles: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Go to Edit &gt; Output Styles &gt; Open Style Manager.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Select a style and click Edit to customize the citation and bibliography formats.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Save your custom style and apply it in Word</a:t>
            </a:r>
            <a:endParaRPr lang="en-ZA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FAA135-DFCD-D31C-CB12-9DEBBCF55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51" y="-57694"/>
            <a:ext cx="3930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D940177-065F-F5D0-B7C1-B0EE5A146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3289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98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0" y="-829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544246"/>
            <a:ext cx="11699544" cy="76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What is EndNote</a:t>
            </a:r>
            <a:endParaRPr lang="en-ZA" sz="40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2485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228600" algn="l"/>
              </a:tabLst>
            </a:pPr>
            <a:r>
              <a:rPr lang="en-ZA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Definition: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228600" algn="l"/>
              </a:tabLst>
            </a:pPr>
            <a:r>
              <a:rPr lang="en-ZA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ZA" sz="2800" dirty="0"/>
              <a:t>EndNote is a reference management software tool used by researchers, students, and professionals to manage bibliographies, references, and citations</a:t>
            </a:r>
            <a:r>
              <a:rPr lang="en-ZA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ZA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00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102569" y="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544246"/>
            <a:ext cx="11699544" cy="76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ZA" sz="4000" dirty="0"/>
              <a:t>                      </a:t>
            </a:r>
            <a:r>
              <a:rPr lang="en-ZA" sz="4000" b="1" dirty="0"/>
              <a:t>Overview of EndNote </a:t>
            </a:r>
            <a:endParaRPr lang="en-ZA" sz="40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594558" y="1547901"/>
            <a:ext cx="1127305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ZA" b="1" dirty="0"/>
              <a:t>EndNote </a:t>
            </a:r>
            <a:r>
              <a:rPr lang="en-ZA" dirty="0"/>
              <a:t> is a powerful tool designed to help users:</a:t>
            </a:r>
          </a:p>
          <a:p>
            <a:endParaRPr lang="en-ZA" dirty="0"/>
          </a:p>
          <a:p>
            <a:pPr>
              <a:buFont typeface="+mj-lt"/>
              <a:buAutoNum type="arabicPeriod"/>
            </a:pPr>
            <a:r>
              <a:rPr lang="en-ZA" b="1" dirty="0"/>
              <a:t>Collect References</a:t>
            </a:r>
            <a:r>
              <a:rPr lang="en-ZA" dirty="0"/>
              <a:t>: Import references from online databases, library catalogues, and existing reference lists.</a:t>
            </a:r>
          </a:p>
          <a:p>
            <a:pPr>
              <a:buFont typeface="+mj-lt"/>
              <a:buAutoNum type="arabicPeriod"/>
            </a:pPr>
            <a:endParaRPr lang="en-ZA" dirty="0"/>
          </a:p>
          <a:p>
            <a:pPr>
              <a:buFont typeface="+mj-lt"/>
              <a:buAutoNum type="arabicPeriod"/>
            </a:pPr>
            <a:r>
              <a:rPr lang="en-ZA" b="1" dirty="0"/>
              <a:t>Organize References</a:t>
            </a:r>
            <a:r>
              <a:rPr lang="en-ZA" dirty="0"/>
              <a:t>: Group and tag references for easy retrieval.</a:t>
            </a:r>
          </a:p>
          <a:p>
            <a:pPr>
              <a:buFont typeface="+mj-lt"/>
              <a:buAutoNum type="arabicPeriod"/>
            </a:pPr>
            <a:endParaRPr lang="en-ZA" dirty="0"/>
          </a:p>
          <a:p>
            <a:pPr>
              <a:buFont typeface="+mj-lt"/>
              <a:buAutoNum type="arabicPeriod"/>
            </a:pPr>
            <a:r>
              <a:rPr lang="en-ZA" b="1" dirty="0"/>
              <a:t>Cite While You Write</a:t>
            </a:r>
            <a:r>
              <a:rPr lang="en-ZA" dirty="0"/>
              <a:t>: Seamlessly integrate with word processing software to insert citations and create bibliographies while writing.</a:t>
            </a:r>
          </a:p>
          <a:p>
            <a:pPr>
              <a:buFont typeface="+mj-lt"/>
              <a:buAutoNum type="arabicPeriod"/>
            </a:pPr>
            <a:endParaRPr lang="en-ZA" dirty="0"/>
          </a:p>
          <a:p>
            <a:pPr>
              <a:buFont typeface="+mj-lt"/>
              <a:buAutoNum type="arabicPeriod"/>
            </a:pPr>
            <a:r>
              <a:rPr lang="en-ZA" b="1" dirty="0"/>
              <a:t>Collaborate</a:t>
            </a:r>
            <a:r>
              <a:rPr lang="en-ZA" dirty="0"/>
              <a:t>: Share references with colleagues and manage shared libraries.</a:t>
            </a:r>
          </a:p>
          <a:p>
            <a:pPr>
              <a:buFont typeface="+mj-lt"/>
              <a:buAutoNum type="arabicPeriod"/>
            </a:pPr>
            <a:endParaRPr lang="en-ZA" dirty="0"/>
          </a:p>
          <a:p>
            <a:pPr>
              <a:buFont typeface="+mj-lt"/>
              <a:buAutoNum type="arabicPeriod"/>
            </a:pPr>
            <a:r>
              <a:rPr lang="en-ZA" b="1" dirty="0"/>
              <a:t>Customize</a:t>
            </a:r>
            <a:r>
              <a:rPr lang="en-ZA" dirty="0"/>
              <a:t>: Adapt reference types, fields, and citation styles to fit specific requirements.</a:t>
            </a:r>
          </a:p>
          <a:p>
            <a:pPr>
              <a:buFont typeface="+mj-lt"/>
              <a:buAutoNum type="arabicPeriod"/>
            </a:pPr>
            <a:endParaRPr lang="en-ZA" dirty="0"/>
          </a:p>
          <a:p>
            <a:pPr>
              <a:buFont typeface="+mj-lt"/>
              <a:buAutoNum type="arabicPeriod"/>
            </a:pPr>
            <a:r>
              <a:rPr lang="en-ZA" b="1" dirty="0"/>
              <a:t>Manage PDFs</a:t>
            </a:r>
            <a:r>
              <a:rPr lang="en-ZA" dirty="0"/>
              <a:t>: Annotate, link, and manage PDFs within the software.</a:t>
            </a:r>
          </a:p>
          <a:p>
            <a:pPr>
              <a:buFont typeface="+mj-lt"/>
              <a:buAutoNum type="arabicPeriod"/>
            </a:pPr>
            <a:endParaRPr lang="en-ZA" dirty="0"/>
          </a:p>
          <a:p>
            <a:pPr>
              <a:buFont typeface="+mj-lt"/>
              <a:buAutoNum type="arabicPeriod"/>
            </a:pPr>
            <a:r>
              <a:rPr lang="en-ZA" b="1" dirty="0"/>
              <a:t>Sync and Backup</a:t>
            </a:r>
            <a:r>
              <a:rPr lang="en-ZA" dirty="0"/>
              <a:t>: Synchronize your library across multiple devices and ensure data is backed up to the cloud.</a:t>
            </a:r>
          </a:p>
          <a:p>
            <a:endParaRPr lang="en-ZA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876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0" y="-829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544246"/>
            <a:ext cx="11699544" cy="1000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en-ZA" sz="54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Manually Add References</a:t>
            </a:r>
            <a:endParaRPr lang="en-ZA" sz="54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1632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Click the New Reference button (a plus sign icon) or go to References &gt; New Reference.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Select the appropriate reference type from the drop-down menu (e.g., Journal Article, Book, etc.).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Fill in the fields with the reference details.</a:t>
            </a:r>
          </a:p>
          <a:p>
            <a:r>
              <a:rPr lang="en-ZA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Click Save &amp; Close.</a:t>
            </a:r>
            <a:endParaRPr lang="en-ZA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0" y="-829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544246"/>
            <a:ext cx="11699544" cy="76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AU" sz="4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         </a:t>
            </a:r>
            <a:r>
              <a:rPr lang="en-ZA" sz="40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Import References from Databases</a:t>
            </a:r>
            <a:endParaRPr lang="en-ZA" sz="40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23567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>
              <a:effectLst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Perform your search in an online database (e.g., PubMed, Google Scholar, library databases).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Export the references in a compatible format (usually RIS, EndNote, or </a:t>
            </a:r>
            <a:r>
              <a:rPr lang="en-ZA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BibTeX</a:t>
            </a: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format).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EndNote, go to File &gt; Import &gt; File.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Select the downloaded file and the appropriate import option.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Click Import.</a:t>
            </a:r>
          </a:p>
        </p:txBody>
      </p:sp>
    </p:spTree>
    <p:extLst>
      <p:ext uri="{BB962C8B-B14F-4D97-AF65-F5344CB8AC3E}">
        <p14:creationId xmlns:p14="http://schemas.microsoft.com/office/powerpoint/2010/main" val="84372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0" y="-829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544246"/>
            <a:ext cx="11699544" cy="832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ZA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Direct Export from Databases:</a:t>
            </a:r>
            <a:endParaRPr lang="en-ZA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1211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Many databases offer a direct export option to EndNote.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Look for an Export or Cite option in the database and choose EndNote.</a:t>
            </a:r>
          </a:p>
          <a:p>
            <a:r>
              <a:rPr lang="en-ZA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 the prompts to add the references directly to your EndNote library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345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0" y="-829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278072" y="631330"/>
            <a:ext cx="11699544" cy="832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ZA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Organizing References</a:t>
            </a:r>
            <a:endParaRPr lang="en-ZA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1514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>
              <a:effectLst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Create Groups:</a:t>
            </a:r>
            <a:endParaRPr lang="en-ZA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Click Groups &gt; Create Group.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Name your group and drag references from your library into the group.</a:t>
            </a:r>
          </a:p>
        </p:txBody>
      </p:sp>
    </p:spTree>
    <p:extLst>
      <p:ext uri="{BB962C8B-B14F-4D97-AF65-F5344CB8AC3E}">
        <p14:creationId xmlns:p14="http://schemas.microsoft.com/office/powerpoint/2010/main" val="3004079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0" y="-829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853962"/>
            <a:ext cx="11699544" cy="832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ZA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Create Smart Groups:</a:t>
            </a:r>
            <a:endParaRPr lang="en-ZA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1514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>
              <a:effectLst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ZA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Create Groups:</a:t>
            </a:r>
            <a:endParaRPr lang="en-ZA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Click Groups &gt; Create </a:t>
            </a:r>
            <a:r>
              <a:rPr lang="en-ZA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Group.</a:t>
            </a:r>
          </a:p>
          <a:p>
            <a:pPr marL="285750" lvl="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ZA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Name </a:t>
            </a:r>
            <a:r>
              <a:rPr lang="en-ZA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your group and drag references from your library into the group.</a:t>
            </a:r>
          </a:p>
        </p:txBody>
      </p:sp>
    </p:spTree>
    <p:extLst>
      <p:ext uri="{BB962C8B-B14F-4D97-AF65-F5344CB8AC3E}">
        <p14:creationId xmlns:p14="http://schemas.microsoft.com/office/powerpoint/2010/main" val="1389395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4BFF8-C5A5-92A1-E92A-B0CB3EA33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3311AC-4D3C-6599-89D5-D56529773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" r="1" b="1"/>
          <a:stretch/>
        </p:blipFill>
        <p:spPr>
          <a:xfrm>
            <a:off x="0" y="-8290"/>
            <a:ext cx="12050549" cy="68662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08E353-5531-A97F-2221-8C3E82C2F5BC}"/>
              </a:ext>
            </a:extLst>
          </p:cNvPr>
          <p:cNvSpPr txBox="1"/>
          <p:nvPr/>
        </p:nvSpPr>
        <p:spPr>
          <a:xfrm>
            <a:off x="491319" y="853962"/>
            <a:ext cx="11699544" cy="76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ZA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Insert Citations</a:t>
            </a:r>
            <a:r>
              <a:rPr lang="en-ZA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endParaRPr lang="en-ZA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FB11E-9CD6-364A-24C8-51ACD8A0B46D}"/>
              </a:ext>
            </a:extLst>
          </p:cNvPr>
          <p:cNvSpPr txBox="1"/>
          <p:nvPr/>
        </p:nvSpPr>
        <p:spPr>
          <a:xfrm>
            <a:off x="491319" y="1666123"/>
            <a:ext cx="11273051" cy="1649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sz="2000" dirty="0">
              <a:effectLst/>
            </a:endParaRP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Place your cursor where you want to insert a citation in your Word document.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Click Insert Citation on the EndNote toolbar.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ZA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Search for the reference in the EndNote dialog box and click Insert.</a:t>
            </a:r>
          </a:p>
        </p:txBody>
      </p:sp>
    </p:spTree>
    <p:extLst>
      <p:ext uri="{BB962C8B-B14F-4D97-AF65-F5344CB8AC3E}">
        <p14:creationId xmlns:p14="http://schemas.microsoft.com/office/powerpoint/2010/main" val="3909729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635</Words>
  <Application>Microsoft Office PowerPoint</Application>
  <PresentationFormat>Widescreen</PresentationFormat>
  <Paragraphs>91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Courier New</vt:lpstr>
      <vt:lpstr>Office Theme</vt:lpstr>
      <vt:lpstr>UNIZULU LIBRARY  &amp;  INFORMATION SERVICES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Faith Lucia Nsele</dc:creator>
  <cp:lastModifiedBy>Faith Lucia Nsele</cp:lastModifiedBy>
  <cp:revision>1</cp:revision>
  <dcterms:created xsi:type="dcterms:W3CDTF">2024-07-31T12:23:06Z</dcterms:created>
  <dcterms:modified xsi:type="dcterms:W3CDTF">2024-09-06T08:52:25Z</dcterms:modified>
</cp:coreProperties>
</file>