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62" r:id="rId3"/>
    <p:sldId id="258" r:id="rId4"/>
    <p:sldId id="259" r:id="rId5"/>
    <p:sldId id="260" r:id="rId6"/>
    <p:sldId id="261" r:id="rId7"/>
    <p:sldId id="263"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43" d="100"/>
          <a:sy n="143" d="100"/>
        </p:scale>
        <p:origin x="-128" y="-192"/>
      </p:cViewPr>
      <p:guideLst>
        <p:guide orient="horz" pos="2160"/>
        <p:guide pos="3840"/>
      </p:guideLst>
    </p:cSldViewPr>
  </p:slideViewPr>
  <p:notesTextViewPr>
    <p:cViewPr>
      <p:scale>
        <a:sx n="400" d="100"/>
        <a:sy n="4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0FD6844-2FED-4B07-9272-72870D222ED2}" type="datetimeFigureOut">
              <a:rPr lang="en-ZA" smtClean="0"/>
              <a:t>20/06/12</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47136A8-F5AB-4BEA-A6C0-BA12D5045F6E}" type="slidenum">
              <a:rPr lang="en-ZA" smtClean="0"/>
              <a:t>‹#›</a:t>
            </a:fld>
            <a:endParaRPr lang="en-ZA"/>
          </a:p>
        </p:txBody>
      </p:sp>
    </p:spTree>
    <p:extLst>
      <p:ext uri="{BB962C8B-B14F-4D97-AF65-F5344CB8AC3E}">
        <p14:creationId xmlns:p14="http://schemas.microsoft.com/office/powerpoint/2010/main" val="28156143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DC89B25-E7EB-4877-8D07-E96526305615}" type="datetimeFigureOut">
              <a:rPr lang="en-ZA" smtClean="0"/>
              <a:t>20/06/12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422816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DC89B25-E7EB-4877-8D07-E96526305615}" type="datetimeFigureOut">
              <a:rPr lang="en-ZA" smtClean="0"/>
              <a:t>20/06/12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62116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DC89B25-E7EB-4877-8D07-E96526305615}" type="datetimeFigureOut">
              <a:rPr lang="en-ZA" smtClean="0"/>
              <a:t>20/06/12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241905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DC89B25-E7EB-4877-8D07-E96526305615}" type="datetimeFigureOut">
              <a:rPr lang="en-ZA" smtClean="0"/>
              <a:t>20/06/12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105853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C89B25-E7EB-4877-8D07-E96526305615}" type="datetimeFigureOut">
              <a:rPr lang="en-ZA" smtClean="0"/>
              <a:t>20/06/12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418433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DC89B25-E7EB-4877-8D07-E96526305615}" type="datetimeFigureOut">
              <a:rPr lang="en-ZA" smtClean="0"/>
              <a:t>20/06/12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155000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DC89B25-E7EB-4877-8D07-E96526305615}" type="datetimeFigureOut">
              <a:rPr lang="en-ZA" smtClean="0"/>
              <a:t>20/06/12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345309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DC89B25-E7EB-4877-8D07-E96526305615}" type="datetimeFigureOut">
              <a:rPr lang="en-ZA" smtClean="0"/>
              <a:t>20/06/12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1682769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89B25-E7EB-4877-8D07-E96526305615}" type="datetimeFigureOut">
              <a:rPr lang="en-ZA" smtClean="0"/>
              <a:t>20/06/12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3233041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C89B25-E7EB-4877-8D07-E96526305615}" type="datetimeFigureOut">
              <a:rPr lang="en-ZA" smtClean="0"/>
              <a:t>20/06/12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209116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C89B25-E7EB-4877-8D07-E96526305615}" type="datetimeFigureOut">
              <a:rPr lang="en-ZA" smtClean="0"/>
              <a:t>20/06/12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7AA5964-DFFD-497B-85F9-0665E01737F8}" type="slidenum">
              <a:rPr lang="en-ZA" smtClean="0"/>
              <a:t>‹#›</a:t>
            </a:fld>
            <a:endParaRPr lang="en-ZA"/>
          </a:p>
        </p:txBody>
      </p:sp>
    </p:spTree>
    <p:extLst>
      <p:ext uri="{BB962C8B-B14F-4D97-AF65-F5344CB8AC3E}">
        <p14:creationId xmlns:p14="http://schemas.microsoft.com/office/powerpoint/2010/main" val="24226586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89B25-E7EB-4877-8D07-E96526305615}" type="datetimeFigureOut">
              <a:rPr lang="en-ZA" smtClean="0"/>
              <a:t>20/06/12</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A5964-DFFD-497B-85F9-0665E01737F8}" type="slidenum">
              <a:rPr lang="en-ZA" smtClean="0"/>
              <a:t>‹#›</a:t>
            </a:fld>
            <a:endParaRPr lang="en-ZA"/>
          </a:p>
        </p:txBody>
      </p:sp>
    </p:spTree>
    <p:extLst>
      <p:ext uri="{BB962C8B-B14F-4D97-AF65-F5344CB8AC3E}">
        <p14:creationId xmlns:p14="http://schemas.microsoft.com/office/powerpoint/2010/main" val="3572859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AENG 311</a:t>
            </a:r>
            <a:endParaRPr lang="en-ZA" dirty="0"/>
          </a:p>
        </p:txBody>
      </p:sp>
      <p:sp>
        <p:nvSpPr>
          <p:cNvPr id="3" name="Subtitle 2"/>
          <p:cNvSpPr>
            <a:spLocks noGrp="1"/>
          </p:cNvSpPr>
          <p:nvPr>
            <p:ph type="subTitle" idx="1"/>
          </p:nvPr>
        </p:nvSpPr>
        <p:spPr/>
        <p:txBody>
          <a:bodyPr/>
          <a:lstStyle/>
          <a:p>
            <a:r>
              <a:rPr lang="en-ZA" dirty="0" smtClean="0"/>
              <a:t>Performatives and </a:t>
            </a:r>
            <a:r>
              <a:rPr lang="en-ZA" dirty="0" smtClean="0"/>
              <a:t>Constatives</a:t>
            </a:r>
            <a:endParaRPr lang="en-ZA" dirty="0"/>
          </a:p>
        </p:txBody>
      </p:sp>
    </p:spTree>
    <p:extLst>
      <p:ext uri="{BB962C8B-B14F-4D97-AF65-F5344CB8AC3E}">
        <p14:creationId xmlns:p14="http://schemas.microsoft.com/office/powerpoint/2010/main" val="32606484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Recap</a:t>
            </a:r>
            <a:r>
              <a:rPr lang="en-US" dirty="0" smtClean="0"/>
              <a:t>…/Descriptive Fallacy</a:t>
            </a:r>
            <a:endParaRPr lang="en-ZA" dirty="0"/>
          </a:p>
        </p:txBody>
      </p:sp>
      <p:sp>
        <p:nvSpPr>
          <p:cNvPr id="3" name="Content Placeholder 2"/>
          <p:cNvSpPr>
            <a:spLocks noGrp="1"/>
          </p:cNvSpPr>
          <p:nvPr>
            <p:ph idx="1"/>
          </p:nvPr>
        </p:nvSpPr>
        <p:spPr/>
        <p:txBody>
          <a:bodyPr/>
          <a:lstStyle/>
          <a:p>
            <a:r>
              <a:rPr lang="en-ZA" dirty="0" smtClean="0"/>
              <a:t>DESCRIPTIVE FALLACY                   the sole purpose of making assertions is to DESCRIBE some state of affairs.</a:t>
            </a:r>
          </a:p>
          <a:p>
            <a:r>
              <a:rPr lang="en-ZA" dirty="0" smtClean="0"/>
              <a:t>‘Simon is in the kitchen’ would be to describe a particular state of affairs, and nothing more</a:t>
            </a:r>
          </a:p>
          <a:p>
            <a:r>
              <a:rPr lang="en-ZA" dirty="0" smtClean="0"/>
              <a:t>The Descriptive Fallacy view is not wholly wrong. An element of description is involved in many utterances. But description is not indulged in only for its own sake. There is usually a more basic purpose behind an utterance.</a:t>
            </a:r>
          </a:p>
          <a:p>
            <a:endParaRPr lang="en-ZA" dirty="0"/>
          </a:p>
        </p:txBody>
      </p:sp>
      <p:sp>
        <p:nvSpPr>
          <p:cNvPr id="4" name="Right Arrow 3"/>
          <p:cNvSpPr/>
          <p:nvPr/>
        </p:nvSpPr>
        <p:spPr>
          <a:xfrm>
            <a:off x="4532813" y="1825625"/>
            <a:ext cx="99277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6255444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rPr>
              <a:t>Performatives and </a:t>
            </a:r>
            <a:r>
              <a:rPr lang="en-ZA" dirty="0" smtClean="0">
                <a:solidFill>
                  <a:prstClr val="black"/>
                </a:solidFill>
              </a:rPr>
              <a:t>Constatives</a:t>
            </a:r>
            <a:endParaRPr lang="en-ZA" dirty="0"/>
          </a:p>
        </p:txBody>
      </p:sp>
      <p:sp>
        <p:nvSpPr>
          <p:cNvPr id="3" name="Content Placeholder 2"/>
          <p:cNvSpPr>
            <a:spLocks noGrp="1"/>
          </p:cNvSpPr>
          <p:nvPr>
            <p:ph idx="1"/>
          </p:nvPr>
        </p:nvSpPr>
        <p:spPr/>
        <p:txBody>
          <a:bodyPr/>
          <a:lstStyle/>
          <a:p>
            <a:r>
              <a:rPr lang="en-ZA" dirty="0" smtClean="0"/>
              <a:t>A PERFORMATIVE utterance is one that actually describes the act that it performs, i.e. it PERFORMS some act and SIMULTANEOUSLY DESCRIBES that act.</a:t>
            </a:r>
          </a:p>
          <a:p>
            <a:r>
              <a:rPr lang="en-ZA" dirty="0" smtClean="0"/>
              <a:t>Compare the following utterances:</a:t>
            </a:r>
          </a:p>
          <a:p>
            <a:pPr lvl="1"/>
            <a:r>
              <a:rPr lang="en-ZA" dirty="0" smtClean="0"/>
              <a:t>‘I promise to repay you tomorrow’</a:t>
            </a:r>
          </a:p>
          <a:p>
            <a:pPr lvl="1"/>
            <a:r>
              <a:rPr lang="en-ZA" dirty="0" smtClean="0"/>
              <a:t>‘John promised to repay me tomorrow’</a:t>
            </a:r>
            <a:endParaRPr lang="en-ZA" dirty="0"/>
          </a:p>
        </p:txBody>
      </p:sp>
    </p:spTree>
    <p:extLst>
      <p:ext uri="{BB962C8B-B14F-4D97-AF65-F5344CB8AC3E}">
        <p14:creationId xmlns:p14="http://schemas.microsoft.com/office/powerpoint/2010/main" val="31984947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rPr>
              <a:t>Performatives and constatives</a:t>
            </a:r>
            <a:endParaRPr lang="en-ZA" dirty="0"/>
          </a:p>
        </p:txBody>
      </p:sp>
      <p:sp>
        <p:nvSpPr>
          <p:cNvPr id="3" name="Content Placeholder 2"/>
          <p:cNvSpPr>
            <a:spLocks noGrp="1"/>
          </p:cNvSpPr>
          <p:nvPr>
            <p:ph idx="1"/>
          </p:nvPr>
        </p:nvSpPr>
        <p:spPr/>
        <p:txBody>
          <a:bodyPr>
            <a:normAutofit/>
          </a:bodyPr>
          <a:lstStyle/>
          <a:p>
            <a:pPr algn="just"/>
            <a:r>
              <a:rPr lang="en-ZA" dirty="0" smtClean="0"/>
              <a:t>A CONSTATIVE utterance is one which makes an ASSERTION (i.e. it is</a:t>
            </a:r>
          </a:p>
          <a:p>
            <a:pPr marL="0" indent="0" algn="just">
              <a:buNone/>
            </a:pPr>
            <a:r>
              <a:rPr lang="en-ZA" dirty="0" smtClean="0"/>
              <a:t>often the utterance of a declarative sentence) but is NOT performative.</a:t>
            </a:r>
          </a:p>
          <a:p>
            <a:pPr algn="just"/>
            <a:r>
              <a:rPr lang="en-ZA" dirty="0" smtClean="0"/>
              <a:t>Example ‘I’m trying to get this box open with a screwdriver’ </a:t>
            </a:r>
          </a:p>
          <a:p>
            <a:pPr algn="just"/>
            <a:r>
              <a:rPr lang="en-ZA" dirty="0" smtClean="0"/>
              <a:t>It makes an assertion about a particular state of affairs, but is not performative, i.e. the utterance does not simultaneously describe and perform the same act.</a:t>
            </a:r>
          </a:p>
        </p:txBody>
      </p:sp>
    </p:spTree>
    <p:extLst>
      <p:ext uri="{BB962C8B-B14F-4D97-AF65-F5344CB8AC3E}">
        <p14:creationId xmlns:p14="http://schemas.microsoft.com/office/powerpoint/2010/main" val="23867734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rPr>
              <a:t>Performatives and constatives</a:t>
            </a:r>
            <a:endParaRPr lang="en-ZA" dirty="0"/>
          </a:p>
        </p:txBody>
      </p:sp>
      <p:sp>
        <p:nvSpPr>
          <p:cNvPr id="3" name="Content Placeholder 2"/>
          <p:cNvSpPr>
            <a:spLocks noGrp="1"/>
          </p:cNvSpPr>
          <p:nvPr>
            <p:ph idx="1"/>
          </p:nvPr>
        </p:nvSpPr>
        <p:spPr/>
        <p:txBody>
          <a:bodyPr>
            <a:normAutofit/>
          </a:bodyPr>
          <a:lstStyle/>
          <a:p>
            <a:r>
              <a:rPr lang="en-ZA" dirty="0" smtClean="0"/>
              <a:t>A PERFORMATIVE VERB  makes an utterance performative when used in a</a:t>
            </a:r>
          </a:p>
          <a:p>
            <a:pPr lvl="1"/>
            <a:r>
              <a:rPr lang="en-ZA" dirty="0" smtClean="0"/>
              <a:t> simple positive</a:t>
            </a:r>
          </a:p>
          <a:p>
            <a:pPr lvl="1"/>
            <a:r>
              <a:rPr lang="en-ZA" dirty="0" smtClean="0"/>
              <a:t>present tense </a:t>
            </a:r>
          </a:p>
          <a:p>
            <a:pPr lvl="1"/>
            <a:r>
              <a:rPr lang="en-ZA" dirty="0" smtClean="0"/>
              <a:t>with a 1st person singular subject</a:t>
            </a:r>
          </a:p>
          <a:p>
            <a:pPr lvl="1"/>
            <a:r>
              <a:rPr lang="en-ZA" dirty="0"/>
              <a:t>a</a:t>
            </a:r>
            <a:r>
              <a:rPr lang="en-ZA" dirty="0" smtClean="0"/>
              <a:t>ffirmative </a:t>
            </a:r>
            <a:r>
              <a:rPr lang="en-ZA" dirty="0" smtClean="0"/>
              <a:t>not negative</a:t>
            </a:r>
          </a:p>
          <a:p>
            <a:r>
              <a:rPr lang="en-ZA" dirty="0" smtClean="0"/>
              <a:t>‘Sentence’ </a:t>
            </a:r>
            <a:r>
              <a:rPr lang="en-ZA" dirty="0" smtClean="0"/>
              <a:t>is a performative verb</a:t>
            </a:r>
          </a:p>
          <a:p>
            <a:pPr lvl="1"/>
            <a:r>
              <a:rPr lang="en-ZA" dirty="0" smtClean="0"/>
              <a:t> ‘I sentence you to be hanged by the neck’ is a performative utterance.</a:t>
            </a:r>
          </a:p>
          <a:p>
            <a:r>
              <a:rPr lang="en-ZA" dirty="0" smtClean="0"/>
              <a:t>‘Punish’ </a:t>
            </a:r>
            <a:r>
              <a:rPr lang="en-ZA" dirty="0" smtClean="0"/>
              <a:t>is not a performative verb because</a:t>
            </a:r>
          </a:p>
          <a:p>
            <a:pPr lvl="1"/>
            <a:r>
              <a:rPr lang="en-ZA" dirty="0" smtClean="0"/>
              <a:t>‘I punish you’ is not a performative utterance.</a:t>
            </a:r>
          </a:p>
          <a:p>
            <a:pPr lvl="1"/>
            <a:endParaRPr lang="en-ZA" dirty="0" smtClean="0"/>
          </a:p>
          <a:p>
            <a:pPr lvl="1"/>
            <a:endParaRPr lang="en-ZA" dirty="0" smtClean="0"/>
          </a:p>
        </p:txBody>
      </p:sp>
    </p:spTree>
    <p:extLst>
      <p:ext uri="{BB962C8B-B14F-4D97-AF65-F5344CB8AC3E}">
        <p14:creationId xmlns:p14="http://schemas.microsoft.com/office/powerpoint/2010/main" val="22516000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rPr>
              <a:t>Performatives and </a:t>
            </a:r>
            <a:r>
              <a:rPr lang="en-ZA" dirty="0" smtClean="0">
                <a:solidFill>
                  <a:prstClr val="black"/>
                </a:solidFill>
              </a:rPr>
              <a:t>Constatives</a:t>
            </a:r>
            <a:endParaRPr lang="en-ZA" dirty="0"/>
          </a:p>
        </p:txBody>
      </p:sp>
      <p:sp>
        <p:nvSpPr>
          <p:cNvPr id="3" name="Content Placeholder 2"/>
          <p:cNvSpPr>
            <a:spLocks noGrp="1"/>
          </p:cNvSpPr>
          <p:nvPr>
            <p:ph idx="1"/>
          </p:nvPr>
        </p:nvSpPr>
        <p:spPr/>
        <p:txBody>
          <a:bodyPr>
            <a:normAutofit/>
          </a:bodyPr>
          <a:lstStyle/>
          <a:p>
            <a:r>
              <a:rPr lang="en-ZA" dirty="0"/>
              <a:t>T</a:t>
            </a:r>
            <a:r>
              <a:rPr lang="en-ZA" dirty="0" smtClean="0"/>
              <a:t>here are exceptions to the statement that all performative utterances have 1st person singular subjects.</a:t>
            </a:r>
          </a:p>
          <a:p>
            <a:pPr lvl="1"/>
            <a:r>
              <a:rPr lang="en-ZA" dirty="0" smtClean="0"/>
              <a:t> ‘You are hereby forbidden to leave this room’</a:t>
            </a:r>
          </a:p>
          <a:p>
            <a:pPr lvl="1"/>
            <a:r>
              <a:rPr lang="en-ZA" dirty="0" smtClean="0"/>
              <a:t> ‘All passengers on flight number forty-seven are requested to proceed to gate ten’</a:t>
            </a:r>
          </a:p>
          <a:p>
            <a:pPr lvl="1"/>
            <a:r>
              <a:rPr lang="en-ZA" dirty="0" smtClean="0"/>
              <a:t> ‘I suggest that you see a psychiatrist as soon as possible’</a:t>
            </a:r>
          </a:p>
          <a:p>
            <a:pPr lvl="1"/>
            <a:r>
              <a:rPr lang="en-ZA" dirty="0" smtClean="0"/>
              <a:t> ‘This ship is called Titanic’</a:t>
            </a:r>
          </a:p>
          <a:p>
            <a:pPr lvl="1"/>
            <a:r>
              <a:rPr lang="en-ZA" dirty="0" smtClean="0"/>
              <a:t> ‘We thank you for the compliment you have paid us’</a:t>
            </a:r>
          </a:p>
          <a:p>
            <a:pPr marL="0" indent="0">
              <a:buNone/>
            </a:pPr>
            <a:r>
              <a:rPr lang="en-ZA" dirty="0" smtClean="0"/>
              <a:t>Insert ‘hereby’ before the verb if unsure </a:t>
            </a:r>
            <a:endParaRPr lang="en-ZA" dirty="0"/>
          </a:p>
        </p:txBody>
      </p:sp>
    </p:spTree>
    <p:extLst>
      <p:ext uri="{BB962C8B-B14F-4D97-AF65-F5344CB8AC3E}">
        <p14:creationId xmlns:p14="http://schemas.microsoft.com/office/powerpoint/2010/main" val="33828529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rPr>
              <a:t>Performatives and </a:t>
            </a:r>
            <a:r>
              <a:rPr lang="en-ZA" dirty="0" smtClean="0">
                <a:solidFill>
                  <a:prstClr val="black"/>
                </a:solidFill>
              </a:rPr>
              <a:t>Constatives</a:t>
            </a:r>
            <a:endParaRPr lang="en-ZA" dirty="0"/>
          </a:p>
        </p:txBody>
      </p:sp>
      <p:sp>
        <p:nvSpPr>
          <p:cNvPr id="3" name="Content Placeholder 2"/>
          <p:cNvSpPr>
            <a:spLocks noGrp="1"/>
          </p:cNvSpPr>
          <p:nvPr>
            <p:ph idx="1"/>
          </p:nvPr>
        </p:nvSpPr>
        <p:spPr/>
        <p:txBody>
          <a:bodyPr>
            <a:normAutofit lnSpcReduction="10000"/>
          </a:bodyPr>
          <a:lstStyle/>
          <a:p>
            <a:endParaRPr lang="en-ZA" dirty="0" smtClean="0"/>
          </a:p>
          <a:p>
            <a:pPr marL="0" indent="0">
              <a:buNone/>
            </a:pPr>
            <a:r>
              <a:rPr lang="en-ZA" dirty="0"/>
              <a:t>Are the following utterances performative (P) or constative (C)?</a:t>
            </a:r>
          </a:p>
          <a:p>
            <a:pPr marL="0" indent="0">
              <a:buNone/>
            </a:pPr>
            <a:r>
              <a:rPr lang="en-ZA" dirty="0"/>
              <a:t>(1) ‘I name this ship Hibernia’ P / C</a:t>
            </a:r>
          </a:p>
          <a:p>
            <a:pPr marL="0" indent="0">
              <a:buNone/>
            </a:pPr>
            <a:r>
              <a:rPr lang="en-ZA" dirty="0"/>
              <a:t>(2) ‘I believe in the dictatorship of the Proletariat’ P / C</a:t>
            </a:r>
          </a:p>
          <a:p>
            <a:pPr marL="0" indent="0">
              <a:buNone/>
            </a:pPr>
            <a:r>
              <a:rPr lang="en-ZA" dirty="0"/>
              <a:t>(3) ‘I admit I was hasty’ P / C</a:t>
            </a:r>
          </a:p>
          <a:p>
            <a:pPr marL="0" indent="0">
              <a:buNone/>
            </a:pPr>
            <a:r>
              <a:rPr lang="en-ZA" dirty="0"/>
              <a:t>(4) ‘I think I was wrong’ P / C</a:t>
            </a:r>
          </a:p>
          <a:p>
            <a:pPr marL="0" indent="0">
              <a:buNone/>
            </a:pPr>
            <a:r>
              <a:rPr lang="en-ZA" dirty="0"/>
              <a:t>(5) ‘I hereby inform you that you are sacked’ P / C</a:t>
            </a:r>
          </a:p>
          <a:p>
            <a:pPr marL="0" indent="0">
              <a:buNone/>
            </a:pPr>
            <a:r>
              <a:rPr lang="en-ZA" dirty="0"/>
              <a:t>(6) ‘I give you supper every night’ P / C</a:t>
            </a:r>
            <a:endParaRPr lang="en-ZA" dirty="0" smtClean="0"/>
          </a:p>
          <a:p>
            <a:r>
              <a:rPr lang="en-ZA" dirty="0" smtClean="0"/>
              <a:t>Implicit vs explicit performative utterance</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p:txBody>
      </p:sp>
    </p:spTree>
    <p:extLst>
      <p:ext uri="{BB962C8B-B14F-4D97-AF65-F5344CB8AC3E}">
        <p14:creationId xmlns:p14="http://schemas.microsoft.com/office/powerpoint/2010/main" val="22330972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482</Words>
  <Application>Microsoft Macintosh PowerPoint</Application>
  <PresentationFormat>Custom</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AENG 311</vt:lpstr>
      <vt:lpstr>Recap…/Descriptive Fallacy</vt:lpstr>
      <vt:lpstr>Performatives and Constatives</vt:lpstr>
      <vt:lpstr>Performatives and constatives</vt:lpstr>
      <vt:lpstr>Performatives and constatives</vt:lpstr>
      <vt:lpstr>Performatives and Constatives</vt:lpstr>
      <vt:lpstr>Performatives and Constatives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Abosede Fawole</dc:creator>
  <cp:lastModifiedBy>B Ntombela</cp:lastModifiedBy>
  <cp:revision>51</cp:revision>
  <cp:lastPrinted>2018-04-25T10:16:32Z</cp:lastPrinted>
  <dcterms:created xsi:type="dcterms:W3CDTF">2018-04-23T17:46:45Z</dcterms:created>
  <dcterms:modified xsi:type="dcterms:W3CDTF">2020-06-12T17:25:21Z</dcterms:modified>
</cp:coreProperties>
</file>