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2" r:id="rId8"/>
    <p:sldId id="264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8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pPr/>
              <a:t>9/20/2024</a:t>
            </a:fld>
            <a:endParaRPr lang="en-US" sz="14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0198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2885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3343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368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8983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4108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0793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3302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150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7768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73C3BD54-29B9-3D42-B178-776ED395AA85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666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3BD54-29B9-3D42-B178-776ED395AA85}" type="datetimeFigureOut">
              <a:rPr lang="en-US" smtClean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6BB3423-611C-6944-BA94-F2572F36241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4848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5AD6A-A38B-2DE4-078F-A2396EADF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7105" y="1625608"/>
            <a:ext cx="6696972" cy="2722164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5000" dirty="0"/>
              <a:t>THE SOCIO-CULTURAL SIGNIFICANCE OF POLYGAMY IN AFRICA </a:t>
            </a:r>
            <a:endParaRPr lang="en-ZA" sz="5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2076C6-24A6-5B2E-6D0B-2DE5EDEEFF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7105" y="4466845"/>
            <a:ext cx="6696972" cy="88290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 dirty="0"/>
              <a:t>                                          Lecture 12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256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BA146-A885-9A01-47F8-6DD28BB7E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sz="4400" b="1" i="0" u="none" strike="noStrike" baseline="0" dirty="0">
                <a:latin typeface="Cambria,Bold"/>
              </a:rPr>
              <a:t>Problem of Polygamous Marriage</a:t>
            </a:r>
            <a:br>
              <a:rPr lang="en-ZA" sz="4400" b="1" i="0" u="none" strike="noStrike" baseline="0" dirty="0">
                <a:latin typeface="Cambria,Bold"/>
              </a:rPr>
            </a:b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72F30-B7C6-D9A3-E48B-54EEE07CD9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0" i="0" u="none" strike="noStrike" baseline="0" dirty="0">
                <a:latin typeface="Cambria" panose="02040503050406030204" pitchFamily="18" charset="0"/>
              </a:rPr>
              <a:t>There is competition in every polygamous family. </a:t>
            </a:r>
          </a:p>
          <a:p>
            <a:pPr algn="l"/>
            <a:r>
              <a:rPr lang="en-ZA" sz="2400" b="0" i="0" u="none" strike="noStrike" baseline="0" dirty="0">
                <a:latin typeface="Cambria" panose="02040503050406030204" pitchFamily="18" charset="0"/>
              </a:rPr>
              <a:t>Each woman </a:t>
            </a:r>
            <a:r>
              <a:rPr lang="en-US" sz="2400" b="0" i="0" u="none" strike="noStrike" baseline="0" dirty="0">
                <a:latin typeface="Cambria" panose="02040503050406030204" pitchFamily="18" charset="0"/>
              </a:rPr>
              <a:t>struggles to please the husband, or to win his </a:t>
            </a:r>
            <a:r>
              <a:rPr lang="en-US" sz="2400" b="0" i="0" u="none" strike="noStrike" baseline="0" dirty="0" err="1">
                <a:latin typeface="Cambria" panose="02040503050406030204" pitchFamily="18" charset="0"/>
              </a:rPr>
              <a:t>favour</a:t>
            </a:r>
            <a:r>
              <a:rPr lang="en-US" sz="2400" b="0" i="0" u="none" strike="noStrike" baseline="0" dirty="0">
                <a:latin typeface="Cambria" panose="02040503050406030204" pitchFamily="18" charset="0"/>
              </a:rPr>
              <a:t>.</a:t>
            </a:r>
          </a:p>
          <a:p>
            <a:pPr algn="l"/>
            <a:r>
              <a:rPr lang="en-ZA" sz="2400" b="0" i="0" u="none" strike="noStrike" baseline="0" dirty="0">
                <a:latin typeface="Cambria" panose="02040503050406030204" pitchFamily="18" charset="0"/>
              </a:rPr>
              <a:t>The </a:t>
            </a:r>
            <a:r>
              <a:rPr lang="en-US" sz="2400" b="0" i="0" u="none" strike="noStrike" baseline="0" dirty="0">
                <a:latin typeface="Cambria" panose="02040503050406030204" pitchFamily="18" charset="0"/>
              </a:rPr>
              <a:t>children tend to love their brothers and sisters more than their half-brothers and half sisters.</a:t>
            </a:r>
          </a:p>
          <a:p>
            <a:pPr algn="l"/>
            <a:r>
              <a:rPr lang="en-US" sz="2400" b="0" i="0" u="none" strike="noStrike" baseline="0" dirty="0">
                <a:latin typeface="Cambria" panose="02040503050406030204" pitchFamily="18" charset="0"/>
              </a:rPr>
              <a:t>The care for many children in a polygamous marriage becomes a burden to the man.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83040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39057-301E-83A5-B9C7-DD8D87477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sz="4400" b="1" i="0" u="none" strike="noStrike" baseline="0" dirty="0">
                <a:latin typeface="Cambria,Bold"/>
              </a:rPr>
              <a:t>Problem of Polygamous Marriage</a:t>
            </a:r>
            <a:br>
              <a:rPr lang="en-ZA" sz="4400" b="1" i="0" u="none" strike="noStrike" baseline="0" dirty="0">
                <a:latin typeface="Cambria,Bold"/>
              </a:rPr>
            </a:b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4B326-7D56-411D-3E6A-8764CC1EC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en-US" sz="2400" b="0" i="0" u="none" strike="noStrike" baseline="0" dirty="0">
              <a:latin typeface="Cambria" panose="02040503050406030204" pitchFamily="18" charset="0"/>
            </a:endParaRPr>
          </a:p>
          <a:p>
            <a:pPr algn="l"/>
            <a:r>
              <a:rPr lang="en-US" sz="2400" b="0" i="0" u="none" strike="noStrike" baseline="0" dirty="0">
                <a:latin typeface="Cambria" panose="02040503050406030204" pitchFamily="18" charset="0"/>
              </a:rPr>
              <a:t>Most children from polygamous homes had to struggle to </a:t>
            </a:r>
            <a:r>
              <a:rPr lang="en-ZA" sz="2400" b="0" i="0" u="none" strike="noStrike" baseline="0" dirty="0">
                <a:latin typeface="Cambria" panose="02040503050406030204" pitchFamily="18" charset="0"/>
              </a:rPr>
              <a:t>sponsor their education.</a:t>
            </a:r>
            <a:endParaRPr lang="en-US" dirty="0">
              <a:latin typeface="Cambria" panose="02040503050406030204" pitchFamily="18" charset="0"/>
            </a:endParaRPr>
          </a:p>
          <a:p>
            <a:pPr algn="l"/>
            <a:r>
              <a:rPr lang="en-US" sz="2400" b="0" i="0" u="none" strike="noStrike" baseline="0" dirty="0">
                <a:latin typeface="Cambria" panose="02040503050406030204" pitchFamily="18" charset="0"/>
              </a:rPr>
              <a:t>Women who are married to polygamous men often live secretly in adultery because their husbands, staying usually with one wife for a week at a time or with the </a:t>
            </a:r>
            <a:r>
              <a:rPr lang="en-US" sz="2400" b="0" i="0" u="none" strike="noStrike" baseline="0" dirty="0" err="1">
                <a:latin typeface="Cambria" panose="02040503050406030204" pitchFamily="18" charset="0"/>
              </a:rPr>
              <a:t>favourite</a:t>
            </a:r>
            <a:r>
              <a:rPr lang="en-US" sz="2400" b="0" i="0" u="none" strike="noStrike" baseline="0" dirty="0">
                <a:latin typeface="Cambria" panose="02040503050406030204" pitchFamily="18" charset="0"/>
              </a:rPr>
              <a:t> wife most of the time, are not able </a:t>
            </a:r>
            <a:r>
              <a:rPr lang="en-ZA" sz="2400" b="0" i="0" u="none" strike="noStrike" baseline="0" dirty="0">
                <a:latin typeface="Cambria" panose="02040503050406030204" pitchFamily="18" charset="0"/>
              </a:rPr>
              <a:t>to satisfy them sexually. </a:t>
            </a:r>
          </a:p>
          <a:p>
            <a:pPr algn="l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82633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8BCF5-436C-AF12-5DCF-ECF2FDC79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POLYGAMY 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0D58E-3107-1142-FF0D-3BA9DCD40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Polygamy  is defined as the process of marriage where a man has more than one wife.</a:t>
            </a:r>
          </a:p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P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olyandry is a marriage where women have several husbands. </a:t>
            </a:r>
          </a:p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P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olygamy is characterized by the system of patriarchy, oppression of women and exploitation of women rights.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33570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D408D-3561-E2B8-5659-B7D47A136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n-US" sz="3200" b="0" i="0" u="none" strike="noStrike" kern="1200" cap="none" spc="-15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aford Display"/>
                <a:ea typeface="+mj-ea"/>
                <a:cs typeface="+mj-cs"/>
              </a:rPr>
              <a:t>THE SOCIO-CULTURAL SIGNIFICANCE OF POLYGAMY IN AFRICA </a:t>
            </a:r>
            <a:endParaRPr lang="en-ZA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45BF0-5419-190E-B481-208C514FA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b="0" i="0" u="none" strike="noStrike" baseline="0" dirty="0">
                <a:latin typeface="Cambria" panose="02040503050406030204" pitchFamily="18" charset="0"/>
              </a:rPr>
              <a:t>In most indigenous African societies, a man believes that having male children enhances his position and prominence in the community, and his name in addition remains immortalized. </a:t>
            </a:r>
          </a:p>
          <a:p>
            <a:pPr algn="l"/>
            <a:r>
              <a:rPr lang="en-US" sz="2400" b="0" i="0" u="none" strike="noStrike" baseline="0" dirty="0">
                <a:latin typeface="Cambria" panose="02040503050406030204" pitchFamily="18" charset="0"/>
              </a:rPr>
              <a:t>if the first wife bears only female children, the tendency will be to contract another marriage for the expressed purpose of raising male children.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30662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83327-6E4B-7928-6891-CBBD5AA08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0" lang="en-US" sz="3600" b="0" i="0" u="none" strike="noStrike" kern="1200" cap="none" spc="-15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aford Display"/>
                <a:ea typeface="+mj-ea"/>
                <a:cs typeface="+mj-cs"/>
              </a:rPr>
              <a:t>THE SOCIO-CULTURAL SIGNIFICANCE OF POLYGAMY IN AFRICA </a:t>
            </a:r>
            <a:endParaRPr lang="en-ZA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E5197-7772-DD8D-93F2-D3CC4479C8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sz="2400" b="0" i="0" u="none" strike="noStrike" baseline="0" dirty="0">
                <a:latin typeface="Cambria" panose="02040503050406030204" pitchFamily="18" charset="0"/>
              </a:rPr>
              <a:t>Polygamy is customary all over Africa but in less degree in some societies.</a:t>
            </a:r>
          </a:p>
          <a:p>
            <a:pPr algn="l"/>
            <a:r>
              <a:rPr lang="en-US" sz="2400" b="0" i="0" u="none" strike="noStrike" baseline="0" dirty="0">
                <a:latin typeface="Cambria" panose="02040503050406030204" pitchFamily="18" charset="0"/>
              </a:rPr>
              <a:t> This has some bearing on the social structures of </a:t>
            </a:r>
            <a:r>
              <a:rPr lang="en-ZA" sz="2400" b="0" i="0" u="none" strike="noStrike" baseline="0" dirty="0">
                <a:latin typeface="Cambria" panose="02040503050406030204" pitchFamily="18" charset="0"/>
              </a:rPr>
              <a:t>the traditional society.</a:t>
            </a:r>
          </a:p>
          <a:p>
            <a:pPr algn="l"/>
            <a:r>
              <a:rPr lang="en-US" sz="2400" b="0" i="0" u="none" strike="noStrike" baseline="0" dirty="0">
                <a:latin typeface="Cambria" panose="02040503050406030204" pitchFamily="18" charset="0"/>
              </a:rPr>
              <a:t>Polygamy is widely practiced in West Africa as well as other parts of Africa. </a:t>
            </a:r>
          </a:p>
          <a:p>
            <a:pPr algn="l"/>
            <a:r>
              <a:rPr lang="en-US" sz="2400" b="0" i="0" u="none" strike="noStrike" baseline="0" dirty="0">
                <a:latin typeface="Cambria" panose="02040503050406030204" pitchFamily="18" charset="0"/>
              </a:rPr>
              <a:t>A number of things make people become polygamous.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03806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0334D-108B-F191-3FA3-DB23C6353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0" lang="en-US" sz="3600" b="0" i="0" u="none" strike="noStrike" kern="1200" cap="none" spc="-15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aford Display"/>
                <a:ea typeface="+mj-ea"/>
                <a:cs typeface="+mj-cs"/>
              </a:rPr>
              <a:t>THE SOCIO-CULTURAL SIGNIFICANCE OF POLYGAMY IN AFRICA </a:t>
            </a:r>
            <a:endParaRPr lang="en-ZA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46A88-A9FE-6AFA-90C8-BA39F6727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F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actors that usually led Africans to resort to polygamy</a:t>
            </a:r>
            <a:endParaRPr lang="en-US" sz="2400" b="0" i="0" u="none" strike="noStrike" baseline="0" dirty="0">
              <a:latin typeface="Cambria" panose="02040503050406030204" pitchFamily="18" charset="0"/>
            </a:endParaRPr>
          </a:p>
          <a:p>
            <a:pPr algn="l"/>
            <a:r>
              <a:rPr lang="en-US" sz="2400" b="0" i="0" u="none" strike="noStrike" baseline="0" dirty="0">
                <a:latin typeface="Cambria" panose="02040503050406030204" pitchFamily="18" charset="0"/>
              </a:rPr>
              <a:t>It was not only in the pre-modern days that the issue of male child pushed one to polygamy,  it is a factor </a:t>
            </a:r>
            <a:r>
              <a:rPr lang="en-US" dirty="0">
                <a:latin typeface="Cambria" panose="02040503050406030204" pitchFamily="18" charset="0"/>
              </a:rPr>
              <a:t>t</a:t>
            </a:r>
            <a:r>
              <a:rPr lang="en-US" sz="2400" b="0" i="0" u="none" strike="noStrike" baseline="0" dirty="0">
                <a:latin typeface="Cambria" panose="02040503050406030204" pitchFamily="18" charset="0"/>
              </a:rPr>
              <a:t>hat compels people to take a second wife either publicly or secretly.</a:t>
            </a:r>
          </a:p>
          <a:p>
            <a:pPr algn="l"/>
            <a:r>
              <a:rPr lang="en-US" dirty="0">
                <a:latin typeface="Cambria" panose="02040503050406030204" pitchFamily="18" charset="0"/>
              </a:rPr>
              <a:t>W</a:t>
            </a:r>
            <a:r>
              <a:rPr lang="en-US" sz="2400" b="0" i="0" u="none" strike="noStrike" baseline="0" dirty="0">
                <a:latin typeface="Cambria" panose="02040503050406030204" pitchFamily="18" charset="0"/>
              </a:rPr>
              <a:t>oman was tired of bearing children. </a:t>
            </a:r>
          </a:p>
          <a:p>
            <a:pPr algn="l"/>
            <a:r>
              <a:rPr lang="en-US" dirty="0">
                <a:latin typeface="Cambria" panose="02040503050406030204" pitchFamily="18" charset="0"/>
              </a:rPr>
              <a:t>T</a:t>
            </a:r>
            <a:r>
              <a:rPr lang="en-US" sz="2400" b="0" i="0" u="none" strike="noStrike" baseline="0" dirty="0">
                <a:latin typeface="Cambria" panose="02040503050406030204" pitchFamily="18" charset="0"/>
              </a:rPr>
              <a:t>he pressure from her husband’s family was too much. </a:t>
            </a:r>
          </a:p>
          <a:p>
            <a:pPr algn="l"/>
            <a:r>
              <a:rPr lang="en-ZA" dirty="0">
                <a:latin typeface="Cambria" panose="02040503050406030204" pitchFamily="18" charset="0"/>
              </a:rPr>
              <a:t>P</a:t>
            </a:r>
            <a:r>
              <a:rPr lang="en-ZA" sz="2400" b="0" i="0" u="none" strike="noStrike" baseline="0" dirty="0">
                <a:latin typeface="Cambria" panose="02040503050406030204" pitchFamily="18" charset="0"/>
              </a:rPr>
              <a:t>ressures </a:t>
            </a:r>
            <a:r>
              <a:rPr lang="en-US" sz="2400" b="0" i="0" u="none" strike="noStrike" baseline="0" dirty="0">
                <a:latin typeface="Cambria" panose="02040503050406030204" pitchFamily="18" charset="0"/>
              </a:rPr>
              <a:t>from outside the family usually lead people to contract a second wife.</a:t>
            </a:r>
          </a:p>
        </p:txBody>
      </p:sp>
    </p:spTree>
    <p:extLst>
      <p:ext uri="{BB962C8B-B14F-4D97-AF65-F5344CB8AC3E}">
        <p14:creationId xmlns:p14="http://schemas.microsoft.com/office/powerpoint/2010/main" val="1883987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480B4-3595-43E7-A96C-4DB912780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0" lang="en-US" sz="3600" b="0" i="0" u="none" strike="noStrike" kern="1200" cap="none" spc="-15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aford Display"/>
                <a:ea typeface="+mj-ea"/>
                <a:cs typeface="+mj-cs"/>
              </a:rPr>
              <a:t>THE SOCIO-CULTURAL SIGNIFICANCE OF POLYGAMY IN AFRICA 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0B851E-D105-5731-F61A-E591EF6A0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/>
            <a:r>
              <a:rPr lang="en-US" sz="2400" b="0" i="0" u="none" strike="noStrike" baseline="0" dirty="0">
                <a:latin typeface="Cambria" panose="02040503050406030204" pitchFamily="18" charset="0"/>
              </a:rPr>
              <a:t>Polygamy increases a man’s social status in Africa. It is believed among African that the larger a family is, the more respect one has in the eyes of </a:t>
            </a:r>
            <a:r>
              <a:rPr lang="en-ZA" sz="2400" b="0" i="0" u="none" strike="noStrike" baseline="0" dirty="0">
                <a:latin typeface="Cambria" panose="02040503050406030204" pitchFamily="18" charset="0"/>
              </a:rPr>
              <a:t>the community.</a:t>
            </a:r>
          </a:p>
          <a:p>
            <a:pPr algn="l"/>
            <a:r>
              <a:rPr lang="en-US" dirty="0">
                <a:latin typeface="Cambria" panose="02040503050406030204" pitchFamily="18" charset="0"/>
              </a:rPr>
              <a:t>A </a:t>
            </a:r>
            <a:r>
              <a:rPr lang="en-US" sz="2400" b="0" i="0" u="none" strike="noStrike" baseline="0" dirty="0">
                <a:latin typeface="Cambria" panose="02040503050406030204" pitchFamily="18" charset="0"/>
              </a:rPr>
              <a:t>polygamist stands a better chance to influence people in the community because it will be easier to get his in-laws form </a:t>
            </a:r>
            <a:r>
              <a:rPr lang="en-ZA" sz="2400" b="0" i="0" u="none" strike="noStrike" baseline="0" dirty="0">
                <a:latin typeface="Cambria" panose="02040503050406030204" pitchFamily="18" charset="0"/>
              </a:rPr>
              <a:t>allegiance with him.</a:t>
            </a:r>
          </a:p>
          <a:p>
            <a:pPr algn="l"/>
            <a:r>
              <a:rPr lang="en-US" dirty="0">
                <a:latin typeface="Cambria" panose="02040503050406030204" pitchFamily="18" charset="0"/>
              </a:rPr>
              <a:t>P</a:t>
            </a:r>
            <a:r>
              <a:rPr lang="en-US" sz="2400" b="0" i="0" u="none" strike="noStrike" baseline="0" dirty="0">
                <a:latin typeface="Cambria" panose="02040503050406030204" pitchFamily="18" charset="0"/>
              </a:rPr>
              <a:t>olygamy helps to check immorality,  adultery, however some men are caught with another man’s wives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65629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4660A-3DFB-907D-509A-087FB70D5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</a:t>
            </a:r>
            <a:r>
              <a:rPr kumimoji="0" lang="en-US" sz="3600" b="0" i="0" u="none" strike="noStrike" kern="1200" cap="none" spc="-15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aford Display"/>
                <a:ea typeface="+mj-ea"/>
                <a:cs typeface="+mj-cs"/>
              </a:rPr>
              <a:t>THE SOCIO-CULTURAL SIGNIFICANCE OF POLYGAMY IN AFRICA 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EEFA2-5CDC-85E3-7550-A7FF5ADDA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>
                <a:latin typeface="Cambria" panose="02040503050406030204" pitchFamily="18" charset="0"/>
              </a:rPr>
              <a:t>S</a:t>
            </a:r>
            <a:r>
              <a:rPr lang="en-US" sz="2400" b="0" i="0" u="none" strike="noStrike" baseline="0" dirty="0">
                <a:latin typeface="Cambria" panose="02040503050406030204" pitchFamily="18" charset="0"/>
              </a:rPr>
              <a:t>ome African men take to polygamy in order to alleviate the first wife’s problem of overworking.</a:t>
            </a:r>
          </a:p>
          <a:p>
            <a:pPr algn="l"/>
            <a:r>
              <a:rPr lang="en-US" dirty="0">
                <a:latin typeface="Cambria" panose="02040503050406030204" pitchFamily="18" charset="0"/>
              </a:rPr>
              <a:t>Older women would also choose to approach  a second wife on behalf of their husbands even if they have children. </a:t>
            </a:r>
          </a:p>
          <a:p>
            <a:pPr algn="l"/>
            <a:r>
              <a:rPr lang="en-ZA" dirty="0"/>
              <a:t>A man may also take another wife on behalf of his late brother/ grandfather. </a:t>
            </a:r>
          </a:p>
          <a:p>
            <a:pPr algn="l"/>
            <a:r>
              <a:rPr lang="en-ZA" sz="2400" b="0" i="0" u="none" strike="noStrike" baseline="0" dirty="0">
                <a:latin typeface="Cambria" panose="02040503050406030204" pitchFamily="18" charset="0"/>
              </a:rPr>
              <a:t>Others </a:t>
            </a:r>
            <a:r>
              <a:rPr lang="en-US" sz="2400" b="0" i="0" u="none" strike="noStrike" baseline="0" dirty="0">
                <a:latin typeface="Cambria" panose="02040503050406030204" pitchFamily="18" charset="0"/>
              </a:rPr>
              <a:t>will prefer to remarry within the family of the dead wife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57617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3E7FF-E5EF-E7A7-E844-0791ECDA9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0" lang="en-US" sz="3600" b="0" i="0" u="none" strike="noStrike" kern="1200" cap="none" spc="-15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aford Display"/>
                <a:ea typeface="+mj-ea"/>
                <a:cs typeface="+mj-cs"/>
              </a:rPr>
              <a:t>THE SOCIO-CULTURAL SIGNIFICANCE OF POLYGAMY IN AFRICA 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6B46D-07D6-59C6-EA57-AC24E38638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b="0" i="0" u="none" strike="noStrike" baseline="0" dirty="0">
                <a:latin typeface="Cambria" panose="02040503050406030204" pitchFamily="18" charset="0"/>
              </a:rPr>
              <a:t>If the  wife were to marry a man from another family; she would lose her children and other benefits from her diseased </a:t>
            </a:r>
            <a:r>
              <a:rPr lang="en-ZA" sz="2400" b="0" i="0" u="none" strike="noStrike" baseline="0" dirty="0">
                <a:latin typeface="Cambria" panose="02040503050406030204" pitchFamily="18" charset="0"/>
              </a:rPr>
              <a:t>husband’s family. </a:t>
            </a:r>
          </a:p>
          <a:p>
            <a:pPr algn="l"/>
            <a:r>
              <a:rPr lang="en-US" sz="2400" b="0" i="0" u="none" strike="noStrike" baseline="0" dirty="0">
                <a:latin typeface="Cambria" panose="02040503050406030204" pitchFamily="18" charset="0"/>
              </a:rPr>
              <a:t>The desire to marry many wives  is to ensure that many children are born in the family.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0175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9136B-9BAB-9CDD-CB58-4F9EE5ED7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0" lang="en-US" sz="3600" b="0" i="0" u="none" strike="noStrike" kern="1200" cap="none" spc="-15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aford Display"/>
                <a:ea typeface="+mj-ea"/>
                <a:cs typeface="+mj-cs"/>
              </a:rPr>
              <a:t>THE SOCIO-CULTURAL SIGNIFICANCE OF POLYGAMY IN AFRICA 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7FBCF-2A27-29AB-62CA-D52078535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Polygamy tends to solve the problem of </a:t>
            </a:r>
            <a:r>
              <a:rPr kumimoji="0" lang="en-ZA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sexual starvation. </a:t>
            </a:r>
          </a:p>
          <a:p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In many parts of Africa a man is not permitted to have sexual intercourse with the wife within the advanced stage of pregnancy and lactating period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9465832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197</TotalTime>
  <Words>635</Words>
  <Application>Microsoft Office PowerPoint</Application>
  <PresentationFormat>Widescreen</PresentationFormat>
  <Paragraphs>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Cambria</vt:lpstr>
      <vt:lpstr>Cambria,Bold</vt:lpstr>
      <vt:lpstr>Gill Sans MT</vt:lpstr>
      <vt:lpstr>Seaford Display</vt:lpstr>
      <vt:lpstr>Gallery</vt:lpstr>
      <vt:lpstr>THE SOCIO-CULTURAL SIGNIFICANCE OF POLYGAMY IN AFRICA </vt:lpstr>
      <vt:lpstr>POLYGAMY </vt:lpstr>
      <vt:lpstr>THE SOCIO-CULTURAL SIGNIFICANCE OF POLYGAMY IN AFRICA </vt:lpstr>
      <vt:lpstr>THE SOCIO-CULTURAL SIGNIFICANCE OF POLYGAMY IN AFRICA </vt:lpstr>
      <vt:lpstr>THE SOCIO-CULTURAL SIGNIFICANCE OF POLYGAMY IN AFRICA </vt:lpstr>
      <vt:lpstr>THE SOCIO-CULTURAL SIGNIFICANCE OF POLYGAMY IN AFRICA </vt:lpstr>
      <vt:lpstr> THE SOCIO-CULTURAL SIGNIFICANCE OF POLYGAMY IN AFRICA </vt:lpstr>
      <vt:lpstr>THE SOCIO-CULTURAL SIGNIFICANCE OF POLYGAMY IN AFRICA </vt:lpstr>
      <vt:lpstr>THE SOCIO-CULTURAL SIGNIFICANCE OF POLYGAMY IN AFRICA </vt:lpstr>
      <vt:lpstr>Problem of Polygamous Marriage </vt:lpstr>
      <vt:lpstr>Problem of Polygamous Marriage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Cecilia Z. Simelane</dc:creator>
  <cp:lastModifiedBy>Cecilia Z. Simelane</cp:lastModifiedBy>
  <cp:revision>4</cp:revision>
  <dcterms:created xsi:type="dcterms:W3CDTF">2024-09-19T11:27:15Z</dcterms:created>
  <dcterms:modified xsi:type="dcterms:W3CDTF">2024-09-20T05:33:31Z</dcterms:modified>
</cp:coreProperties>
</file>