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01" r:id="rId3"/>
    <p:sldId id="317" r:id="rId4"/>
    <p:sldId id="299" r:id="rId5"/>
    <p:sldId id="318" r:id="rId6"/>
    <p:sldId id="314" r:id="rId7"/>
    <p:sldId id="315" r:id="rId8"/>
    <p:sldId id="309" r:id="rId9"/>
    <p:sldId id="319" r:id="rId10"/>
    <p:sldId id="304" r:id="rId11"/>
    <p:sldId id="305" r:id="rId12"/>
    <p:sldId id="306" r:id="rId13"/>
    <p:sldId id="307" r:id="rId14"/>
    <p:sldId id="30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CEFE1-48EA-452A-B6EE-56F05D6AC5F0}" v="4" dt="2023-08-08T08:03:11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22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Thandi Nzama" userId="b46f393e-b3cb-485c-8866-6666cc3e3353" providerId="ADAL" clId="{554CEFE1-48EA-452A-B6EE-56F05D6AC5F0}"/>
    <pc:docChg chg="undo custSel addSld delSld modSld">
      <pc:chgData name="Antonia Thandi Nzama" userId="b46f393e-b3cb-485c-8866-6666cc3e3353" providerId="ADAL" clId="{554CEFE1-48EA-452A-B6EE-56F05D6AC5F0}" dt="2023-08-15T09:10:43.788" v="648" actId="20577"/>
      <pc:docMkLst>
        <pc:docMk/>
      </pc:docMkLst>
      <pc:sldChg chg="del">
        <pc:chgData name="Antonia Thandi Nzama" userId="b46f393e-b3cb-485c-8866-6666cc3e3353" providerId="ADAL" clId="{554CEFE1-48EA-452A-B6EE-56F05D6AC5F0}" dt="2023-08-08T08:03:17.229" v="66" actId="2696"/>
        <pc:sldMkLst>
          <pc:docMk/>
          <pc:sldMk cId="1218494901" sldId="271"/>
        </pc:sldMkLst>
      </pc:sldChg>
      <pc:sldChg chg="del">
        <pc:chgData name="Antonia Thandi Nzama" userId="b46f393e-b3cb-485c-8866-6666cc3e3353" providerId="ADAL" clId="{554CEFE1-48EA-452A-B6EE-56F05D6AC5F0}" dt="2023-08-08T08:04:16.072" v="72" actId="2696"/>
        <pc:sldMkLst>
          <pc:docMk/>
          <pc:sldMk cId="2320025285" sldId="298"/>
        </pc:sldMkLst>
      </pc:sldChg>
      <pc:sldChg chg="modSp mod">
        <pc:chgData name="Antonia Thandi Nzama" userId="b46f393e-b3cb-485c-8866-6666cc3e3353" providerId="ADAL" clId="{554CEFE1-48EA-452A-B6EE-56F05D6AC5F0}" dt="2023-08-15T09:04:38.563" v="290" actId="20577"/>
        <pc:sldMkLst>
          <pc:docMk/>
          <pc:sldMk cId="429501894" sldId="299"/>
        </pc:sldMkLst>
        <pc:spChg chg="mod">
          <ac:chgData name="Antonia Thandi Nzama" userId="b46f393e-b3cb-485c-8866-6666cc3e3353" providerId="ADAL" clId="{554CEFE1-48EA-452A-B6EE-56F05D6AC5F0}" dt="2023-08-15T09:04:38.563" v="290" actId="20577"/>
          <ac:spMkLst>
            <pc:docMk/>
            <pc:sldMk cId="429501894" sldId="299"/>
            <ac:spMk id="6" creationId="{9E4182C3-B636-F5DB-73B1-1C87A53507CD}"/>
          </ac:spMkLst>
        </pc:spChg>
      </pc:sldChg>
      <pc:sldChg chg="del">
        <pc:chgData name="Antonia Thandi Nzama" userId="b46f393e-b3cb-485c-8866-6666cc3e3353" providerId="ADAL" clId="{554CEFE1-48EA-452A-B6EE-56F05D6AC5F0}" dt="2023-08-08T07:58:03.054" v="65" actId="2696"/>
        <pc:sldMkLst>
          <pc:docMk/>
          <pc:sldMk cId="2040484527" sldId="299"/>
        </pc:sldMkLst>
      </pc:sldChg>
      <pc:sldChg chg="modSp mod">
        <pc:chgData name="Antonia Thandi Nzama" userId="b46f393e-b3cb-485c-8866-6666cc3e3353" providerId="ADAL" clId="{554CEFE1-48EA-452A-B6EE-56F05D6AC5F0}" dt="2023-08-15T09:10:43.788" v="648" actId="20577"/>
        <pc:sldMkLst>
          <pc:docMk/>
          <pc:sldMk cId="1634032271" sldId="308"/>
        </pc:sldMkLst>
        <pc:spChg chg="mod">
          <ac:chgData name="Antonia Thandi Nzama" userId="b46f393e-b3cb-485c-8866-6666cc3e3353" providerId="ADAL" clId="{554CEFE1-48EA-452A-B6EE-56F05D6AC5F0}" dt="2023-08-15T09:10:43.788" v="648" actId="20577"/>
          <ac:spMkLst>
            <pc:docMk/>
            <pc:sldMk cId="1634032271" sldId="308"/>
            <ac:spMk id="6" creationId="{9E4182C3-B636-F5DB-73B1-1C87A53507CD}"/>
          </ac:spMkLst>
        </pc:spChg>
      </pc:sldChg>
      <pc:sldChg chg="del">
        <pc:chgData name="Antonia Thandi Nzama" userId="b46f393e-b3cb-485c-8866-6666cc3e3353" providerId="ADAL" clId="{554CEFE1-48EA-452A-B6EE-56F05D6AC5F0}" dt="2023-08-08T08:03:47.775" v="68" actId="2696"/>
        <pc:sldMkLst>
          <pc:docMk/>
          <pc:sldMk cId="431727026" sldId="310"/>
        </pc:sldMkLst>
      </pc:sldChg>
      <pc:sldChg chg="del">
        <pc:chgData name="Antonia Thandi Nzama" userId="b46f393e-b3cb-485c-8866-6666cc3e3353" providerId="ADAL" clId="{554CEFE1-48EA-452A-B6EE-56F05D6AC5F0}" dt="2023-08-08T08:03:58.146" v="70" actId="2696"/>
        <pc:sldMkLst>
          <pc:docMk/>
          <pc:sldMk cId="2817523544" sldId="312"/>
        </pc:sldMkLst>
      </pc:sldChg>
      <pc:sldChg chg="del">
        <pc:chgData name="Antonia Thandi Nzama" userId="b46f393e-b3cb-485c-8866-6666cc3e3353" providerId="ADAL" clId="{554CEFE1-48EA-452A-B6EE-56F05D6AC5F0}" dt="2023-08-08T08:04:02.678" v="71" actId="2696"/>
        <pc:sldMkLst>
          <pc:docMk/>
          <pc:sldMk cId="3437307203" sldId="313"/>
        </pc:sldMkLst>
      </pc:sldChg>
      <pc:sldChg chg="del">
        <pc:chgData name="Antonia Thandi Nzama" userId="b46f393e-b3cb-485c-8866-6666cc3e3353" providerId="ADAL" clId="{554CEFE1-48EA-452A-B6EE-56F05D6AC5F0}" dt="2023-08-08T08:03:51.850" v="69" actId="2696"/>
        <pc:sldMkLst>
          <pc:docMk/>
          <pc:sldMk cId="2745567530" sldId="316"/>
        </pc:sldMkLst>
      </pc:sldChg>
      <pc:sldChg chg="modSp mod">
        <pc:chgData name="Antonia Thandi Nzama" userId="b46f393e-b3cb-485c-8866-6666cc3e3353" providerId="ADAL" clId="{554CEFE1-48EA-452A-B6EE-56F05D6AC5F0}" dt="2023-08-08T08:24:04.473" v="266" actId="20577"/>
        <pc:sldMkLst>
          <pc:docMk/>
          <pc:sldMk cId="1536818949" sldId="317"/>
        </pc:sldMkLst>
        <pc:spChg chg="mod">
          <ac:chgData name="Antonia Thandi Nzama" userId="b46f393e-b3cb-485c-8866-6666cc3e3353" providerId="ADAL" clId="{554CEFE1-48EA-452A-B6EE-56F05D6AC5F0}" dt="2023-08-08T08:24:04.473" v="266" actId="20577"/>
          <ac:spMkLst>
            <pc:docMk/>
            <pc:sldMk cId="1536818949" sldId="317"/>
            <ac:spMk id="6" creationId="{9E4182C3-B636-F5DB-73B1-1C87A53507CD}"/>
          </ac:spMkLst>
        </pc:spChg>
      </pc:sldChg>
      <pc:sldChg chg="add">
        <pc:chgData name="Antonia Thandi Nzama" userId="b46f393e-b3cb-485c-8866-6666cc3e3353" providerId="ADAL" clId="{554CEFE1-48EA-452A-B6EE-56F05D6AC5F0}" dt="2023-08-08T08:03:40.546" v="67" actId="2890"/>
        <pc:sldMkLst>
          <pc:docMk/>
          <pc:sldMk cId="2137097827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A3BBD-6242-C249-8516-7B3AA11674C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CBA47-E15B-4B4D-83D6-853F1EF8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D039-561A-8D4D-9CE6-110D9D3C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B7BBE-6B9F-DF40-BC43-2122287B1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755-9BF7-1349-A182-93C3619A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966B-126B-8A42-8C1C-0CC82A85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40C9-6BAE-6C4D-85EC-ED38F169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0AE-F481-6545-AB45-09D58E66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A7817-AFDD-1446-8328-6F95B6968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F010-A982-2D4E-9EB9-AC1F0BA5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0CFA0-68D8-5C4B-970E-0903BBC9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55B78-4409-074C-A37C-DD3C3A22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BB6B3-AC6E-9949-9F0D-5F5B3B10D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15E51-0D1F-A641-954D-63B7051C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08A6-4C54-634F-8DC3-1B720DC1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FA82-3418-4242-A2CE-15CC44A2F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26D0-32B3-7E4B-A31F-9B1FB69A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1768-6639-7C40-BBDD-5734536D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DD76-54DF-FE45-BB67-0B0659DD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C8A4-90AC-5449-BBF5-B3FF9D0A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5E48-637F-6C49-87B7-04D1AF8C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38DA-371B-0747-B901-BFE578F50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7EC3-5554-9B44-8879-FBF37307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629A1-3DDC-5D4A-AA65-E0CA11979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33BC9-9357-294D-9E2F-B079DE20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1EBF-0ED7-7C41-82CE-CA1F58B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3CF36-3E4E-2F49-8040-0443ACE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5B78-4778-5D44-AC7D-ECBC17606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FCBC0-30F8-E14C-81B5-8F284267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9CBF-51D0-6F46-B066-9AF977C2C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B35A9-7A29-DE4A-B26E-2F7DADBD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CD0C-D715-4E46-AED5-CDB09FB5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864E-204F-5647-929B-2F89A99E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AE2A-ACB1-6643-82CF-60F12C99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4020E-A385-F740-9787-3F13E388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674C5-6CCC-2548-95A9-C9F96E12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3B50C-115D-C143-8BD7-8F6AF3BC0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86DCF-725B-0D49-B806-FD8186B88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B3296-5EFA-8C47-98FD-9B8663A3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ED43B-6561-B244-A849-76C8D7BED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A88DB-CB0C-1545-9279-F8476BD7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B2802-A401-FB46-93E1-53F77D2F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0B142-E80D-2348-9ECB-362EBED9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8A702-5881-294C-9457-DE30DD64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054BC-36F2-F84A-942E-2EF020B1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98600-F4A5-5A44-91CB-877D5AC0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CCBBD-E351-C64E-83AC-466A33129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6B46-85FB-C34A-AB45-618FBD67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0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AD9C-58F0-874A-BF76-5F151A2B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C1128-E381-6B45-8EEE-8D0F7B12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289B3-0B85-A04B-8B47-1669EF9AC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5A86F-D4DE-CE4C-A5C0-40DBCBA59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B4F7D-7F93-644C-B245-3CD5BA1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7DDE3-B10A-9B48-9EEA-6B8DC24C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20C-6CC8-B645-A421-8E3323AE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EEA88-C4F2-8C47-9596-22E81F96C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8E35A-4149-9947-92D4-37D394499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A102-7E06-9B4C-B3B5-FA2C1D4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5F82F-01DF-5740-9227-B4B7B2B3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E7D97-F9BC-0641-A654-DB3FB60B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3BE33-E3EC-9A4A-87A1-EC7B1797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40EC5-F161-524C-9EB7-DC98F6A53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94E37-679F-FC4D-B6BB-BDF66E6B4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5B26-DA32-FC42-81F9-1E6180DD43B2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FC51-2220-294D-AB44-7B6985CC2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6E6B5-F5D5-964E-8D9A-4CCA15574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4C27-2EB5-1D47-AAFF-4479D2397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8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0"/>
            <a:ext cx="121889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9811"/>
            <a:ext cx="9144000" cy="2938463"/>
          </a:xfrm>
        </p:spPr>
        <p:txBody>
          <a:bodyPr>
            <a:normAutofit/>
          </a:bodyPr>
          <a:lstStyle/>
          <a:p>
            <a:pPr fontAlgn="t">
              <a:lnSpc>
                <a:spcPct val="100000"/>
              </a:lnSpc>
            </a:pPr>
            <a:b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3635" y="3294385"/>
            <a:ext cx="9144000" cy="2044382"/>
          </a:xfrm>
        </p:spPr>
        <p:txBody>
          <a:bodyPr>
            <a:normAutofit/>
          </a:bodyPr>
          <a:lstStyle/>
          <a:p>
            <a:endParaRPr lang="en-US" sz="2800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Lecturer: Prof AT Nzama</a:t>
            </a:r>
          </a:p>
          <a:p>
            <a:endParaRPr lang="en-US" b="1" dirty="0"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>
              <a:solidFill>
                <a:schemeClr val="bg2"/>
              </a:solidFill>
              <a:latin typeface="Abadi" panose="020B0604020104020204" pitchFamily="34" charset="0"/>
            </a:endParaRPr>
          </a:p>
          <a:p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7E69B-C9E9-9DA8-E542-FA2A6691A4D6}"/>
              </a:ext>
            </a:extLst>
          </p:cNvPr>
          <p:cNvSpPr txBox="1"/>
          <p:nvPr/>
        </p:nvSpPr>
        <p:spPr>
          <a:xfrm>
            <a:off x="205483" y="1263060"/>
            <a:ext cx="1108581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HUMANITIES AND SOCIAL SCIENCES</a:t>
            </a:r>
          </a:p>
          <a:p>
            <a:pPr algn="ctr"/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RECREATION AND TOURISM</a:t>
            </a:r>
          </a:p>
          <a:p>
            <a:pPr algn="ctr"/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MODULE: TOURISM RESEARCH B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</a:p>
          <a:p>
            <a:pPr algn="ctr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SCHEDULE OF SUBMISSIONS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1 (MARKS: 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lang="en-ZA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August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2    (MARKS: 30)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August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3  (MARKS : 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Collection from 15 respondents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 August 2023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4  (MARKS 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September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ACTIVITY 5  (MARKS 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 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September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OF THE FINAL DRAFT : </a:t>
            </a:r>
            <a:r>
              <a:rPr lang="en-ZA" sz="2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Date of the exam as reflected on the UNIZULU Exam Timetable.  TOTAL:</a:t>
            </a:r>
            <a:r>
              <a:rPr kumimoji="0" lang="en-Z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458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3 – DATA COLLECTION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the research instrument (questionnaire) you designed as part of Activity 2</a:t>
            </a: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 data from 15 respondents.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Sample Size : 15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August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30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31" y="61436"/>
            <a:ext cx="9891779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4 - RESEARCH METHODOLOGY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095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up of the research methodology: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.1 Research design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.2 Target population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.3 Sampling strategy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.4 Sample size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.5 Research instrument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.6 Data analysis and interpretation [SPSS readily available at the University of Zululand]</a:t>
            </a:r>
            <a:endParaRPr lang="en-ZA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September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10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17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31" y="61436"/>
            <a:ext cx="9891779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5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069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up of the following: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ETHICAL CONSIDERATIONS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POSSIBLE LIMITATIONS AND CHALLENGES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SIGNIFICANCE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LAYOUT OF THE STUDY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RESEARCH SCHEDULE    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CONCLUSION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REFERENCES</a:t>
            </a:r>
            <a:endParaRPr lang="en-ZA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September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20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18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31" y="61436"/>
            <a:ext cx="9891779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and FINAL DRAFT OF THE PROPOSAL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up of the following:</a:t>
            </a: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1</a:t>
            </a:r>
            <a:r>
              <a:rPr lang="en-ZA" sz="2400" baseline="30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draft of the research proposal: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05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October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MARKS: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final draft of the research proposal: Final Exam Date as reflected on the UNIZULU Final Exam Timetable.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sz="2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of the research </a:t>
            </a:r>
            <a:r>
              <a:rPr lang="en-ZA" sz="2400" b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proposal for students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WIL: Date of the on-site assessment – submitted to the lecturer that will be conducting on-site assessment.  </a:t>
            </a: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MARKS FOR THE ENTIRE PROPOSAL: 100</a:t>
            </a:r>
          </a:p>
          <a:p>
            <a:endParaRPr lang="en-U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3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1436"/>
            <a:ext cx="8195310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STRUCTURE OF THE PROPOSAL (ACTIVITY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571724" y="816187"/>
            <a:ext cx="11447930" cy="8818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Formulate and submit research topics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endParaRPr kumimoji="0" lang="en-ZA" sz="2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RATIONALE (what is motivating you to conduct this research)</a:t>
            </a:r>
            <a:endParaRPr kumimoji="0" lang="en-ZA" sz="2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STATEMENT OF THE PROBLEM</a:t>
            </a:r>
            <a:endParaRPr kumimoji="0" lang="en-ZA" sz="2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STUDY AREA</a:t>
            </a:r>
            <a:endParaRPr kumimoji="0" lang="en-ZA" sz="2400" b="1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5"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QUESTIONS 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 3 good research questions in line with the objectives</a:t>
            </a:r>
            <a:endParaRPr kumimoji="0" lang="en-US" sz="2400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5"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OBJECTIVES </a:t>
            </a:r>
            <a:r>
              <a:rPr kumimoji="0" lang="en-US" sz="24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[Formulate one aim and three objectives]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5"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DEFINITION OF CONCEPTS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5"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CONCEPTUAL FRAMEWORK (SKIP)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REVIEW (3 Pages)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n-ZA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1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1 (20)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58589" y="618963"/>
            <a:ext cx="11447930" cy="4319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ZA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 and submit your research topics.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first sections of the proposal: Steps 1 - 9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Formulate 3 good research questions in line with the objectives.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doing the above refer to  1.5, 1.6 and 1.7 in your prescribed textbook.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 the theory that is related to your topic. Read at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least 5 research articles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are related to your topic and compile at 3 pages of the literature.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date: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kumimoji="0" lang="en-ZA" sz="24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August 2023    MARKS :20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81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528" y="61436"/>
            <a:ext cx="9185482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INDIVIDUAL ACTIVITY 2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475231" y="658154"/>
            <a:ext cx="11447930" cy="6171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Design a research instrument (questionnaire)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Formulate good questions in line with the aim and the objectives of your research topic.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The questionnaire should have three sections: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A: Biographic questions (Refer to Pg 206)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B: 5 Questions in line with Objectives 1 (open and closed ended)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C: 5 Questions in line with Objectives 2 (Likert Scale)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D: 5 Questions in line with Objective 3 (Semantic differential scale)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Scales: (a) Likert scale : </a:t>
            </a:r>
            <a:r>
              <a:rPr lang="en-ZA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SA, A, Uncertain, D, SD; </a:t>
            </a:r>
            <a:r>
              <a:rPr lang="en-ZA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Excellent, Good, Average, Fair, Poor; Never, Seldom, Sometimes, Often Always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(b) Semantic differential scales – Use of a</a:t>
            </a:r>
            <a:r>
              <a:rPr lang="en-ZA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djectives to measure how a respondent feels about a certain concept.  Good/ bad; strong/weak; modern/traditional; slow/fast</a:t>
            </a:r>
            <a:r>
              <a:rPr lang="en-ZA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 to Page 206 – 209 of the Prescribed Book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ZA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ubmission</a:t>
            </a: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date: </a:t>
            </a:r>
            <a:r>
              <a:rPr kumimoji="0" lang="en-ZA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August 2023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MARKS :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950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33" y="61436"/>
            <a:ext cx="10641863" cy="494376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DATA GENERATION METHODS</a:t>
            </a:r>
            <a:br>
              <a:rPr lang="en-Z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72034" y="618963"/>
            <a:ext cx="11447930" cy="5436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number of different methods can be used to collect data from the respondents.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method has advantages and disadvantages.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few of the most commonly used are;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administered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Postal or email surveys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Face-to-face surveys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surveys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33" y="61436"/>
            <a:ext cx="10641863" cy="494376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FACE-TO-FACE INTERVIEWS</a:t>
            </a:r>
            <a:br>
              <a:rPr lang="en-Z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72034" y="618963"/>
            <a:ext cx="11447930" cy="4733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 trained interviewers visit the respondent, ask the questions and record the answers.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 of this method: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method has the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highest response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questionnaires 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used.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interviewer can assist with the issues 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are not clear to the respondent.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not be literate.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8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33" y="61436"/>
            <a:ext cx="10641863" cy="494376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QUESTIONNARE DESIGN</a:t>
            </a:r>
            <a:br>
              <a:rPr lang="en-ZA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372034" y="618963"/>
            <a:ext cx="11447930" cy="7017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design of the questionnaire is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extremely important- since it the instrument with which the data are generated.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surveys require different types 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questionnaires.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questionnaire is designed the researcher has to keep in mind </a:t>
            </a: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data will be generated by the questions 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statistical techniques that will be used to analyse is.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design of the questionnaire requires the researcher to give attention to the following: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Appearance of the questionnaire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sequence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Wording of the questions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Z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 categories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3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24" y="61436"/>
            <a:ext cx="9795286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FIRST STEPS IN DESIGNING A RESEARCH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287676" y="826461"/>
            <a:ext cx="11731978" cy="5523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stating the purpose of the research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advisable to start your sentence with: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“The purpose of the proposed research is …….”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Formulating research questions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primary research question is a reformulation of the statement of purpose so that it forms a question. 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secondary research questions should also be closely linked to the purpose of the research and primary research question but be researchable on its own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Conducting a preliminary literature review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review provides an overview of current and sometimes not so current yet sufficiently relevant to your research question.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9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8DEA5A-BFDD-8C41-AB75-FC1B77DD9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4"/>
            <a:ext cx="12191999" cy="685971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A31D9F-0EE7-2344-905B-20FBB142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24" y="61436"/>
            <a:ext cx="9795286" cy="4943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FIRST STEPS IN DESIGNING A RESEARCH PROPOSAL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BE7225-70FA-4F0C-9086-0D7D307D5355}"/>
              </a:ext>
            </a:extLst>
          </p:cNvPr>
          <p:cNvSpPr txBox="1"/>
          <p:nvPr/>
        </p:nvSpPr>
        <p:spPr>
          <a:xfrm>
            <a:off x="937260" y="558279"/>
            <a:ext cx="1071685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182C3-B636-F5DB-73B1-1C87A53507CD}"/>
              </a:ext>
            </a:extLst>
          </p:cNvPr>
          <p:cNvSpPr txBox="1"/>
          <p:nvPr/>
        </p:nvSpPr>
        <p:spPr>
          <a:xfrm>
            <a:off x="287676" y="826461"/>
            <a:ext cx="11731978" cy="5523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</a:t>
            </a: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stating the purpose of the research 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advisable to start your sentence with: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“The purpose of the proposed research is …….”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Formulating research questions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primary research question is a reformulation of the statement of purpose so that it forms a question. 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secondary research questions should also be closely linked to the purpose of the research and primary research question but be researchable on its own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Conducting a preliminary literature review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review provides an overview of current and sometimes not so current yet sufficiently relevant to your research question.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9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1138</Words>
  <Application>Microsoft Office PowerPoint</Application>
  <PresentationFormat>Widescreen</PresentationFormat>
  <Paragraphs>302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Abadi</vt:lpstr>
      <vt:lpstr>Arial</vt:lpstr>
      <vt:lpstr>Calibri</vt:lpstr>
      <vt:lpstr>Calibri Light</vt:lpstr>
      <vt:lpstr>Office Theme</vt:lpstr>
      <vt:lpstr> </vt:lpstr>
      <vt:lpstr>STRUCTURE OF THE PROPOSAL (ACTIVITY 1)</vt:lpstr>
      <vt:lpstr>INDIVIDUAL ACTIVITY 1 (20)</vt:lpstr>
      <vt:lpstr>  INDIVIDUAL ACTIVITY 2 </vt:lpstr>
      <vt:lpstr> DATA GENERATION METHODS </vt:lpstr>
      <vt:lpstr> FACE-TO-FACE INTERVIEWS </vt:lpstr>
      <vt:lpstr> QUESTIONNARE DESIGN </vt:lpstr>
      <vt:lpstr>FIRST STEPS IN DESIGNING A RESEARCH PROPOSAL</vt:lpstr>
      <vt:lpstr>FIRST STEPS IN DESIGNING A RESEARCH PROPOSAL</vt:lpstr>
      <vt:lpstr>  SCHEDULE OF SUBMISSIONS </vt:lpstr>
      <vt:lpstr>  INDIVIDUAL ACTIVITY 3 – DATA COLLECTION </vt:lpstr>
      <vt:lpstr>  INDIVIDUAL ACTIVITY 4 - RESEARCH METHODOLOGY </vt:lpstr>
      <vt:lpstr>  INDIVIDUAL ACTIVITY 5  </vt:lpstr>
      <vt:lpstr>  1st and FINAL DRAFT OF THE PROPOSAL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goes here</dc:title>
  <dc:creator>Microsoft Office User</dc:creator>
  <cp:lastModifiedBy>Antonia Thandi Nzama</cp:lastModifiedBy>
  <cp:revision>29</cp:revision>
  <dcterms:created xsi:type="dcterms:W3CDTF">2022-03-12T12:43:04Z</dcterms:created>
  <dcterms:modified xsi:type="dcterms:W3CDTF">2023-08-15T09:10:51Z</dcterms:modified>
</cp:coreProperties>
</file>