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65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751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80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516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425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069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460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350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45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704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766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1417-74ED-41D2-A2B4-C04CC8814166}" type="datetimeFigureOut">
              <a:rPr lang="en-ZA" smtClean="0"/>
              <a:t>2015/05/06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8083-CCA3-4155-8F2A-5B292283708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57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Direct and Indirect Illocutions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18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Sentence Types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There are three basic sentence types in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Declarative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Interrogative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Imperative sentence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2795444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Example</a:t>
            </a:r>
            <a:r>
              <a:rPr lang="en-ZA" sz="24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sz="2400" dirty="0" smtClean="0"/>
              <a:t>Would you sit down?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sz="2400" dirty="0"/>
              <a:t>S</a:t>
            </a:r>
            <a:r>
              <a:rPr lang="en-ZA" sz="2400" dirty="0" smtClean="0"/>
              <a:t>it down.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ZA" sz="2400" dirty="0" smtClean="0"/>
              <a:t>You sit down. </a:t>
            </a:r>
            <a:endParaRPr lang="en-ZA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499992" y="3068960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88024" y="3356992"/>
            <a:ext cx="115212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9992" y="3717032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4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Sentence Functions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three types of sentences have each a different function: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708920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ZA" sz="2800" dirty="0" smtClean="0"/>
              <a:t>Declarative sentence</a:t>
            </a:r>
          </a:p>
          <a:p>
            <a:pPr marL="342900" indent="-342900">
              <a:buAutoNum type="arabicPeriod"/>
            </a:pPr>
            <a:r>
              <a:rPr lang="en-ZA" sz="2800" dirty="0" smtClean="0"/>
              <a:t>Interrogative sentence</a:t>
            </a:r>
          </a:p>
          <a:p>
            <a:pPr marL="342900" indent="-342900">
              <a:buAutoNum type="arabicPeriod"/>
            </a:pPr>
            <a:r>
              <a:rPr lang="en-ZA" sz="2800" dirty="0" smtClean="0"/>
              <a:t>Imperative sentence</a:t>
            </a:r>
            <a:endParaRPr lang="en-ZA" sz="2800" dirty="0"/>
          </a:p>
        </p:txBody>
      </p:sp>
      <p:sp>
        <p:nvSpPr>
          <p:cNvPr id="5" name="Rectangle 4"/>
          <p:cNvSpPr/>
          <p:nvPr/>
        </p:nvSpPr>
        <p:spPr>
          <a:xfrm>
            <a:off x="5508104" y="2325073"/>
            <a:ext cx="3384376" cy="204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ZA" sz="2400" dirty="0" smtClean="0"/>
              <a:t>Command or request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ZA" sz="2400" dirty="0" smtClean="0"/>
              <a:t>Question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ZA" sz="2400" dirty="0" smtClean="0"/>
              <a:t>Statement </a:t>
            </a:r>
            <a:endParaRPr lang="en-ZA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355976" y="2996952"/>
            <a:ext cx="2016224" cy="648072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44008" y="3345088"/>
            <a:ext cx="1800200" cy="56329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55976" y="2996952"/>
            <a:ext cx="1584176" cy="7920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3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Direct Speech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When there is a direct relationship between the structure (type) and the function, then we have a </a:t>
            </a:r>
            <a:r>
              <a:rPr lang="en-ZA" u="sng" dirty="0" smtClean="0"/>
              <a:t>Direct Speech Act</a:t>
            </a:r>
            <a:r>
              <a:rPr lang="en-ZA" dirty="0" smtClean="0"/>
              <a:t>.</a:t>
            </a:r>
          </a:p>
          <a:p>
            <a:r>
              <a:rPr lang="en-ZA" dirty="0" smtClean="0"/>
              <a:t>Example:</a:t>
            </a:r>
          </a:p>
          <a:p>
            <a:r>
              <a:rPr lang="en-ZA" dirty="0" smtClean="0"/>
              <a:t>A declarative sentence is used to make___________</a:t>
            </a:r>
          </a:p>
          <a:p>
            <a:r>
              <a:rPr lang="en-ZA" dirty="0" smtClean="0"/>
              <a:t>‘The sky is blue’ is a __________ sentence and is also a __________</a:t>
            </a:r>
          </a:p>
          <a:p>
            <a:r>
              <a:rPr lang="en-ZA" dirty="0" smtClean="0"/>
              <a:t>Therefore we have a direct speech act. 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93305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</a:t>
            </a:r>
            <a:r>
              <a:rPr lang="en-ZA" sz="3200" dirty="0" smtClean="0"/>
              <a:t> statement</a:t>
            </a:r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451783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declarative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9411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s</a:t>
            </a:r>
            <a:r>
              <a:rPr lang="en-ZA" sz="3200" dirty="0" smtClean="0"/>
              <a:t>tatement.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126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Direct Speech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‘Can you drive a car?’ is ______________ sentence and is used to ________</a:t>
            </a:r>
          </a:p>
          <a:p>
            <a:r>
              <a:rPr lang="en-ZA" dirty="0" smtClean="0"/>
              <a:t>Therefore, there is a direct relationship between the type of the sentence and its function.</a:t>
            </a:r>
          </a:p>
          <a:p>
            <a:r>
              <a:rPr lang="en-ZA" dirty="0" smtClean="0"/>
              <a:t>‘Shut up, please!’ is __________ sentence and is used to __________________</a:t>
            </a:r>
          </a:p>
          <a:p>
            <a:r>
              <a:rPr lang="en-ZA" dirty="0" smtClean="0"/>
              <a:t>Therefore we have a direct speech act.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824536" y="1628800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</a:t>
            </a:r>
            <a:r>
              <a:rPr lang="en-ZA" sz="3200" dirty="0" smtClean="0"/>
              <a:t>n interrogative</a:t>
            </a:r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13285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q</a:t>
            </a:r>
            <a:r>
              <a:rPr lang="en-ZA" sz="3200" dirty="0" smtClean="0"/>
              <a:t>uestion.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422108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imperative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72514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c</a:t>
            </a:r>
            <a:r>
              <a:rPr lang="en-ZA" sz="3200" dirty="0" smtClean="0"/>
              <a:t>ommand or request.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9138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Indirect Speech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Whenever there is an indirect relationship between the structure and the function, we have an indirect speech act.</a:t>
            </a:r>
          </a:p>
          <a:p>
            <a:r>
              <a:rPr lang="en-ZA" b="1" dirty="0" smtClean="0"/>
              <a:t>Example</a:t>
            </a:r>
            <a:r>
              <a:rPr lang="en-ZA" dirty="0" smtClean="0"/>
              <a:t>:</a:t>
            </a:r>
          </a:p>
          <a:p>
            <a:r>
              <a:rPr lang="en-ZA" dirty="0" smtClean="0"/>
              <a:t>‘This is a smoke-free zone.’ is a ___________ sentence.</a:t>
            </a:r>
          </a:p>
          <a:p>
            <a:r>
              <a:rPr lang="en-ZA" dirty="0" smtClean="0"/>
              <a:t>The function of this sentence is ___________________________.</a:t>
            </a:r>
          </a:p>
          <a:p>
            <a:r>
              <a:rPr lang="en-ZA" dirty="0" smtClean="0"/>
              <a:t>Therefore, when a declarative sentence is used to make a request it’s ______________________ 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314096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declarative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36510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t</a:t>
            </a:r>
            <a:r>
              <a:rPr lang="en-ZA" sz="3200" dirty="0" smtClean="0"/>
              <a:t>o request people not to smoke</a:t>
            </a:r>
            <a:endParaRPr lang="en-Z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51571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a</a:t>
            </a:r>
            <a:r>
              <a:rPr lang="en-ZA" sz="3200" dirty="0" smtClean="0"/>
              <a:t>n indirect speech act.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625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Indirect Speech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‘Can you drive me to town?’ is ______________ sentence.</a:t>
            </a:r>
          </a:p>
          <a:p>
            <a:r>
              <a:rPr lang="en-ZA" dirty="0" smtClean="0"/>
              <a:t>Interrogatives are used to ________.</a:t>
            </a:r>
          </a:p>
          <a:p>
            <a:r>
              <a:rPr lang="en-ZA" dirty="0" smtClean="0"/>
              <a:t>In this case it is used to _______.</a:t>
            </a:r>
          </a:p>
          <a:p>
            <a:r>
              <a:rPr lang="en-ZA" dirty="0" smtClean="0"/>
              <a:t>‘Stand up?’ </a:t>
            </a:r>
            <a:r>
              <a:rPr lang="en-ZA" smtClean="0"/>
              <a:t>is _____________________ </a:t>
            </a:r>
            <a:r>
              <a:rPr lang="en-ZA" dirty="0" smtClean="0"/>
              <a:t>because it doesn’t have a subject.</a:t>
            </a:r>
          </a:p>
          <a:p>
            <a:r>
              <a:rPr lang="en-ZA" dirty="0" smtClean="0"/>
              <a:t>An imperative sentence is used to command.</a:t>
            </a:r>
          </a:p>
          <a:p>
            <a:r>
              <a:rPr lang="en-ZA" dirty="0" smtClean="0"/>
              <a:t>But is this case it is used to ________.</a:t>
            </a:r>
          </a:p>
          <a:p>
            <a:r>
              <a:rPr lang="en-ZA" dirty="0" smtClean="0"/>
              <a:t>In other words, the speaker is questioning whether you really said they must stand up.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5560214" y="1484784"/>
            <a:ext cx="2828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 smtClean="0"/>
              <a:t>an interrogative</a:t>
            </a:r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34888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question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2780928"/>
            <a:ext cx="1455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 smtClean="0"/>
              <a:t>request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3212976"/>
            <a:ext cx="4079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/>
              <a:t>a</a:t>
            </a:r>
            <a:r>
              <a:rPr lang="en-ZA" sz="3200" dirty="0" smtClean="0"/>
              <a:t>n imperative sentence</a:t>
            </a:r>
            <a:endParaRPr lang="en-Z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450912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question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27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Identify direct and indirect speech act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33409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Utterance</a:t>
                      </a:r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Direct speech act</a:t>
                      </a:r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Indirect speech act</a:t>
                      </a:r>
                      <a:endParaRPr lang="en-Z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Can you pass the salt?</a:t>
                      </a:r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It is hot in here.</a:t>
                      </a:r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3200" dirty="0" smtClean="0"/>
                        <a:t>I am tired of asking you to visit me.</a:t>
                      </a:r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292494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Question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6033151" y="2847999"/>
            <a:ext cx="177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Request 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386104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Statement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6033151" y="3861048"/>
            <a:ext cx="228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Request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515719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Statement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515719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Request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30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Identify direct and indirect speech act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88693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Lecturer to student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Why don’t’ you look it up in the dictionary?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Direct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Indirect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66723"/>
              </p:ext>
            </p:extLst>
          </p:nvPr>
        </p:nvGraphicFramePr>
        <p:xfrm>
          <a:off x="1524000" y="321297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Customer to barman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I’ll have the usual.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Direct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Indirect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52938"/>
              </p:ext>
            </p:extLst>
          </p:nvPr>
        </p:nvGraphicFramePr>
        <p:xfrm>
          <a:off x="1524000" y="494116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Girl to a lover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 bet you hate me.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Direct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Indirect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23488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Question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27182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Advice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9330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Statement</a:t>
            </a: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43023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Request</a:t>
            </a:r>
            <a:endParaRPr lang="en-ZA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Statement</a:t>
            </a:r>
            <a:endParaRPr lang="en-ZA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60305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: Apology / Admission of wrong etc.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98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447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Direct and Indirect Illocutions</vt:lpstr>
      <vt:lpstr>Sentence Types</vt:lpstr>
      <vt:lpstr>Sentence Functions</vt:lpstr>
      <vt:lpstr>Direct Speech Act</vt:lpstr>
      <vt:lpstr>Direct Speech Act</vt:lpstr>
      <vt:lpstr>Indirect Speech Act</vt:lpstr>
      <vt:lpstr>Indirect Speech Act</vt:lpstr>
      <vt:lpstr>Identify direct and indirect speech act</vt:lpstr>
      <vt:lpstr>Identify direct and indirect speech 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and Indirect Illocutions</dc:title>
  <dc:creator>Author</dc:creator>
  <cp:lastModifiedBy>Author</cp:lastModifiedBy>
  <cp:revision>13</cp:revision>
  <dcterms:created xsi:type="dcterms:W3CDTF">2015-05-06T12:09:01Z</dcterms:created>
  <dcterms:modified xsi:type="dcterms:W3CDTF">2015-05-06T14:43:42Z</dcterms:modified>
</cp:coreProperties>
</file>