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5797-DEE9-7F2C-660D-4858E0FCB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70831-798D-0D1C-457B-8B92CCDB4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47D64-4DE9-8BA4-FAA9-4994EA7D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1FD69-66F0-BA01-228F-0656CEB2D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1ED68-C9B8-0B29-E2F3-39EFB455D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1611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F43F-221A-76D0-6361-7A05167DA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AD929A-F7E0-FD48-9784-F2F3973DB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2D7BA-7380-68EB-3883-9184DFD13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7ACFD-FD54-277C-C0EC-E5E281AF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5659B-BF90-4BA1-06BF-9BAE5190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5512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500A1C-1D80-9707-4D45-61DC6BFE0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6D83A-46AB-1BB1-7FDA-F4887DAB5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9D018-CEA6-7F5D-5F4E-76C4A7A7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A5DB7-FEE7-0CDA-A3E2-C30846E3D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F3CFC-8D09-5169-5B0A-1172C1ED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4180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FBBC7-CEF0-280C-8542-D7371AD5E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DF3FA-D7BC-E918-A9D8-0BC3F754F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72810-6148-7A16-BD7B-6264D315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BA641-4045-9047-3472-0F36AD75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F6B4B-B200-5D63-DF58-3BEB47D8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24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2135A-64A9-1DD0-16DE-E7612C9A7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71B936-0924-E81C-84FF-F3BBE80B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B57A9-0194-EB48-6DB1-562D5D55A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30690-C377-2E93-F5F9-572792E5A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FAD96-C29E-EA86-B64F-D0C90E8AB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338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DD00A-7005-C09D-5181-D9ACD33AD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83C77-AC21-0DBE-A09B-2834A48FB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F62EE-1073-DF4D-A89C-614059CE3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4214B-A7FF-0B8E-E894-18D3AB00A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5F5F6-DF02-493C-7193-29F4975A3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8B586-E627-7C2C-2AB6-D3A73EA1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227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3D3D0-AA3E-FDA8-C484-ADE116E3A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CD8D7-F89D-17D1-0AF3-EAE7EC162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6E8BC-2F46-7C18-8EC1-561F409BF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0CD08C-BF73-BBA8-D560-263135A7A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8E5C8-C6E8-47BB-65DE-200BFDF93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3C7C5D-CC0F-75D1-981D-DC076029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E0553B-7FAE-5AE1-8835-628D136BB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1C5C0-91C6-4AF0-DE64-7A50D226C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8804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F9DE-4E9C-AFA9-2378-59E187462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EC702C-B82C-BD6E-A2C5-CEC0296E2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AAB25-683D-E9DD-6965-8EBF976DE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2D3A2-7906-0C07-2988-22172853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3292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10D19D-BE10-4E42-4ED4-F5F792B5F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BE1616-B93D-0A3D-54F5-D1516D3C9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4D3F9-39CD-7F84-CF0E-3DA0B2B4B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7726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999BD-A872-5F0D-1F46-CFAD587A5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72A1-D689-B28A-3B6E-22566232F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F69A91-86E7-602B-5B0C-2437417AF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F5568-4316-F793-9421-C09DBF8A3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8018F-425A-3EEF-199A-644C6306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CADA01-F68F-3767-6297-F0BC6FF9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5174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F226-2754-D069-A099-7087B807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22D276-C8DD-F189-9C9D-B2111B2FB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D5FFA-3705-4041-E3F8-A96CBC8CD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E03C5-0DA9-C3CF-7A97-207BD81C8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30F58-90EE-1BC2-8A67-E7916AE38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131FC-E7CC-8A05-5921-0D7C9CC6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450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A5F97-4579-8EAA-761A-5EFFA514A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EFDA0-A5F1-99F1-B8FD-4753AF608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ED9E4-C986-0796-82D2-56DC13354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FC530-DAB1-46BA-B743-2FE64D0A7833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E40C7-9AB8-7B94-8174-D640314C9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A992A-B16F-CC6A-E640-E63F3C925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87044-A654-479C-9FE3-6BEC6B96991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7746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1C3AE25-9CFC-9BDF-E5C6-477D7C36E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62000"/>
            <a:ext cx="9144000" cy="5384800"/>
          </a:xfrm>
        </p:spPr>
        <p:txBody>
          <a:bodyPr>
            <a:normAutofit fontScale="85000" lnSpcReduction="10000"/>
          </a:bodyPr>
          <a:lstStyle/>
          <a:p>
            <a:endParaRPr lang="en-ZA" dirty="0"/>
          </a:p>
          <a:p>
            <a:pPr algn="l"/>
            <a:r>
              <a:rPr lang="en-Z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IFONETIKI /IMFUNDOMSINDO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Ifonetiki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ingachazwa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njengesayensi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yokucubungula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imisindo</a:t>
            </a:r>
            <a:r>
              <a:rPr lang="en-ZA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yenkulumo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hhayi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imiphi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imisindo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kodwa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leyo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ephinyiswa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yizitho</a:t>
            </a:r>
            <a:r>
              <a:rPr lang="en-ZA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zenkulumo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ngenhloso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yokuthi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sizwane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njengokwemigomo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yolimi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Lapha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kufonetiki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imisindo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iyachazwa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ihlelwe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ngononina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njengokuthi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imisindo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ingahlelwa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ihlukaniswe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ngongwaqa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nangonkamisa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Imisindo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ingaphinde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ihlukaniswe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ngokwezitho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zenkulumo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ephiminyiswa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kuzona</a:t>
            </a:r>
            <a:r>
              <a:rPr lang="en-Z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l"/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57032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onetics - Disambiguating place vs Manner of articulation - Linguistics  Stack Exchange">
            <a:extLst>
              <a:ext uri="{FF2B5EF4-FFF2-40B4-BE49-F238E27FC236}">
                <a16:creationId xmlns:a16="http://schemas.microsoft.com/office/drawing/2014/main" id="{E46CC7C6-8905-6ABB-64A0-57D63A462A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" y="426720"/>
            <a:ext cx="10881360" cy="62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73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755DD-919A-681E-0B75-7768A794C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386080"/>
            <a:ext cx="10515600" cy="57400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Imisindo</a:t>
            </a:r>
            <a:r>
              <a:rPr lang="en-Z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engonkamisa</a:t>
            </a:r>
            <a:r>
              <a:rPr lang="en-Z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Onkamisa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singabachaza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njengaleyo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msindo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esithi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siyiphimisa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umoya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uphume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ngokukhululeka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ungaphazamiseki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Bayisikhombisa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onkamisa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esinabo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olimini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lwesiZulu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kanye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nakolwesiXhosa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Naba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[a] [e] [i] [o] [u] [</a:t>
            </a:r>
            <a:r>
              <a:rPr lang="az-Cyrl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[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just">
              <a:lnSpc>
                <a:spcPct val="150000"/>
              </a:lnSpc>
            </a:pP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Onk</a:t>
            </a:r>
            <a:endParaRPr lang="en-Z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amisa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bolimi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lwesiZulu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nabolimi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lwesiXhosa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bayefana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umehluka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uba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sekutheni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esiXhoseni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kunamagama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aba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nonkamisa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abalandelanayo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isib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</a:t>
            </a:r>
            <a:r>
              <a:rPr lang="en-Z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iimp’umlo</a:t>
            </a:r>
            <a:r>
              <a:rPr lang="en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15688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91EB5-8192-1A10-D127-4CA5CF84E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960"/>
            <a:ext cx="10515600" cy="586200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Qaphela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njalo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sibhala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amagama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ngefonetiki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siwafaka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kubakaki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amakhulu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kanjena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Kuᶘuᶘu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igama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lesiXhosa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elithetha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yokubana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kuyaᶘisa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Z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kwelicala</a:t>
            </a:r>
            <a:r>
              <a:rPr lang="en-Z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ULIMI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lubaluleke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kakhulu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ekuphinyisweni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yilona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olunyakazayo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ukuze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sikwazi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ukuthola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abaphansi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abaphezulu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abasemuva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kanye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nabaphambili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Ulimi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luyenyuka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lucishe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luthimte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uphahla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lomlomo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sithola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 no (u)</a:t>
            </a:r>
            <a:endParaRPr lang="en-Z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ulimi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lwenyuka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maphakathi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nendawo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sithola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(e) no (o).</a:t>
            </a:r>
            <a:endParaRPr lang="en-Z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ulimi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luthi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uphakama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kancane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sithola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abaphansi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(ә) no (ε).</a:t>
            </a:r>
            <a:endParaRPr lang="en-Z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ulimi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luthi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daca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phansi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lapha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sithola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Z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Z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80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46CC7-CB5F-2B3C-4F73-CD7BFCD89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9088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IZINDEBE: 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siphimisa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izinhlobonhlobo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izindebe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ziyaqoqana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zenze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indilinga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zinwebeke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(o)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(u)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benzeka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ngokuqoqana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kwezindebe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kanti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(e), (a),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bona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benzeka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ngokunwebeka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kwezindebe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Z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bahlelwa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baphinde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bachazwe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kahle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ngokuthi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setshenziswe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ishadi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Z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ISHADI LONKAMISA </a:t>
            </a:r>
            <a:endParaRPr lang="en-Z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Umuntu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owasungula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ishadi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elizinombolo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</a:t>
            </a:r>
            <a:r>
              <a:rPr lang="en-Z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Z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Daniel Jones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ongumcubunguli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wemisindo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yenkulumo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(phonetician)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ongowase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Britain.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Wasungula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ishadi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elinezinombolo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elikhombisa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ukuthi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ulimi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lunyakaza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kanjani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ngaphakathi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emlonyeni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siphimisa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imisindo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engonkamisa</a:t>
            </a:r>
            <a:r>
              <a:rPr lang="en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en-Z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8228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0" name="Content Placeholder 119" descr="Diagram, engineering drawing&#10;&#10;Description automatically generated">
            <a:extLst>
              <a:ext uri="{FF2B5EF4-FFF2-40B4-BE49-F238E27FC236}">
                <a16:creationId xmlns:a16="http://schemas.microsoft.com/office/drawing/2014/main" id="{83272777-0C7F-CA32-A9E3-4EBA017705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16" b="1850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25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E320-C83E-7E6C-20B9-8E5F37B88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1434"/>
            <a:ext cx="10515600" cy="573552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ZA" dirty="0" err="1"/>
              <a:t>Umehluko</a:t>
            </a:r>
            <a:r>
              <a:rPr lang="en-ZA" dirty="0"/>
              <a:t> </a:t>
            </a:r>
            <a:r>
              <a:rPr lang="en-ZA" dirty="0" err="1"/>
              <a:t>okhona</a:t>
            </a:r>
            <a:r>
              <a:rPr lang="en-ZA" dirty="0"/>
              <a:t> </a:t>
            </a:r>
            <a:r>
              <a:rPr lang="en-ZA" dirty="0" err="1"/>
              <a:t>phakathi</a:t>
            </a:r>
            <a:r>
              <a:rPr lang="en-ZA" dirty="0"/>
              <a:t> </a:t>
            </a:r>
            <a:r>
              <a:rPr lang="en-ZA" dirty="0" err="1"/>
              <a:t>konkamisa</a:t>
            </a:r>
            <a:r>
              <a:rPr lang="en-ZA" dirty="0"/>
              <a:t> </a:t>
            </a:r>
            <a:r>
              <a:rPr lang="en-ZA" dirty="0" err="1"/>
              <a:t>besiZulu</a:t>
            </a:r>
            <a:r>
              <a:rPr lang="en-ZA" dirty="0"/>
              <a:t> </a:t>
            </a:r>
            <a:r>
              <a:rPr lang="en-ZA" dirty="0" err="1"/>
              <a:t>nabesiXhosa</a:t>
            </a:r>
            <a:r>
              <a:rPr lang="en-ZA" dirty="0"/>
              <a:t> </a:t>
            </a:r>
            <a:r>
              <a:rPr lang="en-ZA" dirty="0" err="1"/>
              <a:t>owokuthi</a:t>
            </a:r>
            <a:r>
              <a:rPr lang="en-ZA" dirty="0"/>
              <a:t> bona </a:t>
            </a:r>
            <a:r>
              <a:rPr lang="en-ZA" dirty="0" err="1"/>
              <a:t>bayakwazi</a:t>
            </a:r>
            <a:r>
              <a:rPr lang="en-ZA" dirty="0"/>
              <a:t> </a:t>
            </a:r>
            <a:r>
              <a:rPr lang="en-ZA" dirty="0" err="1"/>
              <a:t>ukulandelana</a:t>
            </a:r>
            <a:r>
              <a:rPr lang="en-ZA" dirty="0"/>
              <a:t> </a:t>
            </a:r>
            <a:r>
              <a:rPr lang="en-ZA" dirty="0" err="1"/>
              <a:t>egameni</a:t>
            </a:r>
            <a:r>
              <a:rPr lang="en-ZA" dirty="0"/>
              <a:t>.</a:t>
            </a:r>
            <a:endParaRPr lang="en-Z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Iinyawo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:   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iiղawә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Iimpumlo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:   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iimp’umulә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Iintetho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: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iint’ethә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iintyafo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-weakness 	:  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iintjafә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iinkathalo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: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iink’athalә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	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iindyebo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: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iindjebә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iingqeqesho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	:  	 [iiꜧ!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gε!ε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iinkqubo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: 	 [iiꜧ!’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ubo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ioyile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	: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iojilε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ioffice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: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ioffi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/i]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oomama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: 	 [</a:t>
            </a:r>
            <a:r>
              <a:rPr lang="en-ZA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oomama</a:t>
            </a:r>
            <a:r>
              <a:rPr lang="en-Z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Z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88066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890DF-B474-7904-B79E-C8E86FC16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58768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Z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IZINCWADI OKUMELE UZIFUNDE </a:t>
            </a:r>
            <a:endParaRPr lang="en-Z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Izikhali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Zabaqeqeshi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Nabafundi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N.R. Nkosi and G.N. Msomi </a:t>
            </a:r>
            <a:endParaRPr lang="en-Z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Uhlelo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LwesiZulu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C.L. Sibusiso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Nyembezi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Z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Ungasebenzisa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nomtapo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wolazi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ukuze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uthole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nezinye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izincwadi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ikakhulukazi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ezesiXhosa</a:t>
            </a:r>
            <a:r>
              <a:rPr lang="en-Z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Ubunjalo</a:t>
            </a:r>
            <a:r>
              <a:rPr lang="en-Z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Bolimi</a:t>
            </a:r>
            <a:r>
              <a:rPr lang="en-Z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LwesiZulu</a:t>
            </a:r>
            <a:r>
              <a:rPr lang="en-Z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Dkt</a:t>
            </a:r>
            <a:r>
              <a:rPr lang="en-Z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Nonhle Mthembu-Ngema, </a:t>
            </a:r>
            <a:endParaRPr lang="en-Z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endParaRPr lang="en-Z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3579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463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Khayelihle E. Khumalo</dc:creator>
  <cp:lastModifiedBy>Khayelihle E. Khumalo</cp:lastModifiedBy>
  <cp:revision>2</cp:revision>
  <dcterms:created xsi:type="dcterms:W3CDTF">2023-02-16T08:25:45Z</dcterms:created>
  <dcterms:modified xsi:type="dcterms:W3CDTF">2023-03-06T14:22:34Z</dcterms:modified>
</cp:coreProperties>
</file>