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7D856-27C4-015E-4D98-0A576FAAA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C5FD15-6F09-1634-46E5-CB49AEC91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D8C38-852D-7973-53D4-7E1DE713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8FA7A-23A7-6DF0-2AA5-37AAA0581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CDFC0-4345-8CE5-3716-563398922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202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3888-5790-BB63-E3CF-A933DFDB6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D37A5-AFB7-C44F-C4AF-78BB0FDF4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86B8F-8369-6F33-5E76-CB9056F4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75086-EFDF-931E-5C41-FA448E13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4CBB1-5731-38D9-A5F9-895A7DBF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335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2ED75D-D725-0882-2489-F40D01194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FF617-6DAA-82A1-502D-65D66D10C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CBAA3-FF8D-45EC-8ED8-DCA67E14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76C82-9B62-ABB5-9D3B-8CBB80D69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2C72-5DBB-5296-279F-8F48DF56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731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DEFC-2465-85C7-7A9C-40AFEA55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F27BC-2D4B-848D-69B7-ED07F45A3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876D0-DCE1-A0C8-9E0A-B9720B69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AEE48-40C2-1638-A697-CF284F4CA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90632-59A7-64AE-9E79-CED6FB96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200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BB780-6925-040F-29B2-BCA0A0808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9B8CE-DBDF-E89D-9632-8C03DE7B5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3DD56-5C58-E6AF-5C4D-39A65C3B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9B879-ECD8-44B0-9EB3-3BB2FC34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6C267-CC56-CB6A-A8D8-2EA53BEF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178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FDE1-414F-2046-094F-677713AC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8DDF7-BED6-7236-1480-A9DFA71C0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EC560-DDBA-9410-BA42-C836F6F43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130BD-CCF0-F0F5-5B36-8B6A2CF2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35979-FE85-A5CB-FD14-93EFDB48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FA21D-09E3-0A7A-8B2B-79D0C5B6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18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79EB-5982-0C60-28E5-4C983582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9B125-3865-5EB4-FF2D-9B97A137E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406E3-76E8-2D1F-733B-8A486E46C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440E5F-4C8B-B8DC-9992-15C645F25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D7E303-2A07-D135-9469-052BBCCBC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511FD0-8C2E-FD10-6742-B1095644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30D03F-27E9-D2FD-1F9C-89446CB56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DC284-4129-A7B3-31F4-F885CC1B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331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814C2-EC3C-B50E-AD63-F5C0804B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1C938B-D11D-3B4D-9C16-17FFC84C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104F73-DF1F-4CEC-F5A2-F86D5AD4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F7A99A-B1FB-0815-253A-6E97E676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188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231890-91F5-C124-278E-5FB3293E9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8EE12-1703-CE79-5D3F-89280021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E0691-3BD5-01DC-77AB-98B6CEC55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3082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698C7-9320-1B25-EF3C-956E769FD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8C9A0-CE00-E70C-A9E9-83EEC434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2BA7A-AC91-438E-AA2E-94E793BAB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B70B2-89BF-FB3B-C1A7-2C99DF94C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4D0C6-1DA8-68BB-AFA4-186399E7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AC283-7B6B-E4A9-F97E-4F9A3584D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204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D566-EA79-65DB-B8A7-796A279EE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87273F-4750-E0C5-01C8-737CC5018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DBE7C-8CD2-D58F-F2FB-2A18B2227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BBBF5-4898-A567-C2DA-4F4D39339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BC07B-0FBF-D3BA-A2E8-10DE79ABC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345B3-87F5-8560-C089-E10495F5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264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8183B4-F880-CD18-52C2-0F44A701E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FA4F2-FCC6-081E-716A-003E2F1E3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12A1A-EC19-FAD6-4D8F-81D8C2B8E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337FE-6C32-42E3-AE98-7058AE6D7FC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CC45B-D9ED-597C-8FDE-5696FB692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1F7C8-EBB0-960B-6DCB-491A7D1F9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3C113-E0F3-4536-9155-24D948EDC8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438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60429A3-8E4A-64D6-0BE2-1B17DD3FE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863600"/>
            <a:ext cx="11267440" cy="5455920"/>
          </a:xfrm>
        </p:spPr>
        <p:txBody>
          <a:bodyPr>
            <a:normAutofit lnSpcReduction="10000"/>
          </a:bodyPr>
          <a:lstStyle/>
          <a:p>
            <a:r>
              <a:rPr lang="en-ZA" b="1" dirty="0" err="1"/>
              <a:t>Incazelo</a:t>
            </a:r>
            <a:r>
              <a:rPr lang="en-ZA" b="1" dirty="0"/>
              <a:t> </a:t>
            </a:r>
            <a:r>
              <a:rPr lang="en-ZA" b="1" dirty="0" err="1"/>
              <a:t>yonkamisa</a:t>
            </a:r>
            <a:r>
              <a:rPr lang="en-ZA" b="1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ZA" dirty="0">
                <a:solidFill>
                  <a:srgbClr val="FF0000"/>
                </a:solidFill>
              </a:rPr>
              <a:t>a-[a]-</a:t>
            </a:r>
            <a:r>
              <a:rPr lang="en-ZA" dirty="0"/>
              <a:t>	:	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uphansi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undilingene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uvulekile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ucishukuba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semuva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e-[e]-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:	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uphambili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uphezulu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okuphakathi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nendawo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undilingene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ucishukuvuleka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i-[i]-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:	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uphezulu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uphambili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undilingene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uvalekile</a:t>
            </a:r>
            <a:endParaRPr lang="en-Z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o-[o]-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:	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undilingene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usemuva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uphezulu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okuphakathi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nendawo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ucishikuvaleka</a:t>
            </a:r>
            <a:endParaRPr lang="en-Z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u-[u]-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:	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uphezulu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undilingene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usemuva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uvalekile</a:t>
            </a:r>
            <a:endParaRPr lang="en-Z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ɛ-[ɛ]-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:	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uphambili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uphansi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okumaphakathi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nendawo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undilingene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ucishukuvuleka</a:t>
            </a:r>
            <a:endParaRPr lang="en-Z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az-Cyrl-A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-[</a:t>
            </a:r>
            <a:r>
              <a:rPr lang="az-Cyrl-A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]-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:	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usemuva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undilingene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uphansi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okuphakathi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nendawo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				</a:t>
            </a:r>
            <a:r>
              <a:rPr lang="en-Z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ucishukuvuleka</a:t>
            </a: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Z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485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DFDAE-A3A9-8EB5-5BCE-615ACB2F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Z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Ongwaqa</a:t>
            </a:r>
            <a:r>
              <a:rPr lang="en-ZA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ZA" dirty="0" err="1"/>
              <a:t>Ongwaqa</a:t>
            </a:r>
            <a:r>
              <a:rPr lang="en-ZA" dirty="0"/>
              <a:t> </a:t>
            </a:r>
            <a:r>
              <a:rPr lang="en-ZA" dirty="0" err="1"/>
              <a:t>kuyenzeka</a:t>
            </a:r>
            <a:r>
              <a:rPr lang="en-ZA" dirty="0"/>
              <a:t> </a:t>
            </a:r>
            <a:r>
              <a:rPr lang="en-ZA" dirty="0" err="1"/>
              <a:t>bahlelwe</a:t>
            </a:r>
            <a:r>
              <a:rPr lang="en-ZA" dirty="0"/>
              <a:t> </a:t>
            </a:r>
            <a:r>
              <a:rPr lang="en-ZA" dirty="0" err="1"/>
              <a:t>ngokwendlela</a:t>
            </a:r>
            <a:r>
              <a:rPr lang="en-ZA" dirty="0"/>
              <a:t> </a:t>
            </a:r>
            <a:r>
              <a:rPr lang="en-ZA" dirty="0" err="1"/>
              <a:t>abaphimiseka</a:t>
            </a:r>
            <a:r>
              <a:rPr lang="en-ZA" dirty="0"/>
              <a:t> </a:t>
            </a:r>
            <a:r>
              <a:rPr lang="en-ZA" dirty="0" err="1"/>
              <a:t>ngayo</a:t>
            </a:r>
            <a:r>
              <a:rPr lang="en-ZA" dirty="0"/>
              <a:t> </a:t>
            </a:r>
            <a:r>
              <a:rPr lang="en-ZA" dirty="0" err="1"/>
              <a:t>okukanye</a:t>
            </a:r>
            <a:r>
              <a:rPr lang="en-ZA" dirty="0"/>
              <a:t> </a:t>
            </a:r>
            <a:r>
              <a:rPr lang="en-ZA" dirty="0" err="1"/>
              <a:t>bahlelwe</a:t>
            </a:r>
            <a:r>
              <a:rPr lang="en-ZA" dirty="0"/>
              <a:t> </a:t>
            </a:r>
            <a:r>
              <a:rPr lang="en-ZA" dirty="0" err="1"/>
              <a:t>nokwezitho</a:t>
            </a:r>
            <a:r>
              <a:rPr lang="en-ZA" dirty="0"/>
              <a:t> </a:t>
            </a:r>
            <a:r>
              <a:rPr lang="en-ZA" dirty="0" err="1"/>
              <a:t>abaphimiseka</a:t>
            </a:r>
            <a:r>
              <a:rPr lang="en-ZA" dirty="0"/>
              <a:t> </a:t>
            </a:r>
            <a:r>
              <a:rPr lang="en-ZA" dirty="0" err="1"/>
              <a:t>kuzona</a:t>
            </a:r>
            <a:r>
              <a:rPr lang="en-ZA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ZA" b="1" dirty="0" err="1"/>
              <a:t>Ngokwendlela</a:t>
            </a:r>
            <a:r>
              <a:rPr lang="en-ZA" b="1" dirty="0"/>
              <a:t> </a:t>
            </a:r>
            <a:r>
              <a:rPr lang="en-ZA" b="1" dirty="0" err="1"/>
              <a:t>abaphimiseka</a:t>
            </a:r>
            <a:r>
              <a:rPr lang="en-ZA" b="1" dirty="0"/>
              <a:t> </a:t>
            </a:r>
            <a:r>
              <a:rPr lang="en-ZA" b="1" dirty="0" err="1"/>
              <a:t>ngayo</a:t>
            </a:r>
            <a:r>
              <a:rPr lang="en-ZA" b="1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Obhamu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-p, t, k</a:t>
            </a:r>
          </a:p>
          <a:p>
            <a:pPr algn="just">
              <a:lnSpc>
                <a:spcPct val="150000"/>
              </a:lnSpc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Omahululeka-h,m,l</a:t>
            </a:r>
            <a:endParaRPr lang="en-Z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Omfuthwa-v,f,s,z</a:t>
            </a:r>
            <a:endParaRPr lang="en-Z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509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24113-20CC-B37B-C570-F9077621A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Onhlangothi-hl,dl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Amavibrant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omanqanqaza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Omfuthwambhangqwa-ns,nz,mf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Osingankamisa-y.w</a:t>
            </a:r>
            <a:endParaRPr lang="en-Z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Ongwaqabathwa-q,c,x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Ongwaqa</a:t>
            </a: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bangaphinde</a:t>
            </a: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bahlelwe</a:t>
            </a: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ngokwetho</a:t>
            </a: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zempimiso</a:t>
            </a: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Ondebembili-b,m,mb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8309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F7E78-DC48-52CD-A0DC-7FE55326A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60"/>
            <a:ext cx="10515600" cy="570960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Ondebezinyo-f,v,mf,mv</a:t>
            </a:r>
            <a:endParaRPr lang="en-Z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Onsinini-s,z,n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Olwangeni-sh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tsh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Omalakeni-k,kh,nk</a:t>
            </a:r>
            <a:endParaRPr lang="en-Z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Ogovane-h,hh</a:t>
            </a:r>
            <a:endParaRPr lang="en-Z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Ongwaqabathwa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qxc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359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36CB4-C221-B0F1-FD4D-53345ADFA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0" y="447040"/>
            <a:ext cx="11069320" cy="615696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ZA" dirty="0" err="1"/>
              <a:t>Imisindo</a:t>
            </a:r>
            <a:r>
              <a:rPr lang="en-ZA" dirty="0"/>
              <a:t> </a:t>
            </a:r>
            <a:r>
              <a:rPr lang="en-ZA" dirty="0" err="1"/>
              <a:t>yesiXhosa</a:t>
            </a:r>
            <a:r>
              <a:rPr lang="en-ZA" dirty="0"/>
              <a:t> </a:t>
            </a:r>
            <a:r>
              <a:rPr lang="en-ZA" dirty="0" err="1"/>
              <a:t>neyesiZulu</a:t>
            </a:r>
            <a:r>
              <a:rPr lang="en-ZA" dirty="0"/>
              <a:t> </a:t>
            </a:r>
            <a:r>
              <a:rPr lang="en-ZA" dirty="0" err="1"/>
              <a:t>kukhona</a:t>
            </a:r>
            <a:r>
              <a:rPr lang="en-ZA" dirty="0"/>
              <a:t> </a:t>
            </a:r>
            <a:r>
              <a:rPr lang="en-ZA" dirty="0" err="1"/>
              <a:t>lapho</a:t>
            </a:r>
            <a:r>
              <a:rPr lang="en-ZA" dirty="0"/>
              <a:t> </a:t>
            </a:r>
            <a:r>
              <a:rPr lang="en-ZA" dirty="0" err="1"/>
              <a:t>efike</a:t>
            </a:r>
            <a:r>
              <a:rPr lang="en-ZA" dirty="0"/>
              <a:t> </a:t>
            </a:r>
            <a:r>
              <a:rPr lang="en-ZA" dirty="0" err="1"/>
              <a:t>ibe</a:t>
            </a:r>
            <a:r>
              <a:rPr lang="en-ZA" dirty="0"/>
              <a:t> </a:t>
            </a:r>
            <a:r>
              <a:rPr lang="en-ZA" dirty="0" err="1"/>
              <a:t>nomehluko</a:t>
            </a:r>
            <a:r>
              <a:rPr lang="en-ZA" dirty="0"/>
              <a:t> </a:t>
            </a:r>
            <a:r>
              <a:rPr lang="en-ZA" dirty="0" err="1"/>
              <a:t>khona</a:t>
            </a:r>
            <a:r>
              <a:rPr lang="en-ZA" dirty="0"/>
              <a:t>, </a:t>
            </a:r>
            <a:r>
              <a:rPr lang="en-ZA" dirty="0" err="1"/>
              <a:t>kepha</a:t>
            </a:r>
            <a:r>
              <a:rPr lang="en-ZA" dirty="0"/>
              <a:t> </a:t>
            </a:r>
            <a:r>
              <a:rPr lang="en-ZA" dirty="0" err="1"/>
              <a:t>ikhona</a:t>
            </a:r>
            <a:r>
              <a:rPr lang="en-ZA" dirty="0"/>
              <a:t> </a:t>
            </a:r>
            <a:r>
              <a:rPr lang="en-ZA" dirty="0" err="1"/>
              <a:t>efanayo</a:t>
            </a:r>
            <a:r>
              <a:rPr lang="en-ZA" dirty="0"/>
              <a:t>. </a:t>
            </a:r>
          </a:p>
          <a:p>
            <a:pPr marL="0" indent="0">
              <a:buNone/>
            </a:pPr>
            <a:r>
              <a:rPr lang="en-ZA" b="1" dirty="0" err="1"/>
              <a:t>Olwangeni</a:t>
            </a:r>
            <a:r>
              <a:rPr lang="en-ZA" b="1" dirty="0"/>
              <a:t> [Xhosa]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</a:rPr>
              <a:t>Sh</a:t>
            </a:r>
            <a:r>
              <a:rPr lang="en-ZA" dirty="0">
                <a:solidFill>
                  <a:srgbClr val="FF0000"/>
                </a:solidFill>
              </a:rPr>
              <a:t> [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ᶘ]		:	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kuᶘuᶘu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</a:rPr>
              <a:t>ny</a:t>
            </a:r>
            <a:r>
              <a:rPr lang="en-ZA" dirty="0">
                <a:solidFill>
                  <a:srgbClr val="FF0000"/>
                </a:solidFill>
              </a:rPr>
              <a:t> [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ᶮ]		:  	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iᶮɑmɑ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nyh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[ᶮɦ]	:	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iᶮɦ</a:t>
            </a:r>
            <a:r>
              <a:rPr lang="az-Cyrl-A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</a:t>
            </a:r>
            <a:r>
              <a:rPr lang="en-Z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az-Cyrl-A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</a:t>
            </a:r>
            <a:r>
              <a:rPr lang="en-ZA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ɑ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ntsh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ntsh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	:	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iᶮt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ᶘ ’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uᶮt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ᶘ ’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 [c’]		:	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uk’uc’a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tyh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	:	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ichefu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nty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[ᶮc’]	:	[</a:t>
            </a:r>
            <a:r>
              <a:rPr lang="en-Z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iᶮc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Z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az-Cyrl-A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</a:t>
            </a:r>
            <a:r>
              <a:rPr lang="en-Z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indent="0">
              <a:buNone/>
            </a:pPr>
            <a:endParaRPr lang="en-Z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0323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D8053-3DA7-1138-BAE5-2CEA16C69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/>
          <a:lstStyle/>
          <a:p>
            <a:pPr marL="0" indent="0">
              <a:buNone/>
            </a:pPr>
            <a:r>
              <a:rPr lang="en-Z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Omalakeni</a:t>
            </a: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[k’]		: [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k’ak’ubi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nk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nk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	: [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iᵑk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az-Cyrl-A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az-Cyrl-A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 [x]		  [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ixafu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        	  [gula]</a:t>
            </a:r>
          </a:p>
          <a:p>
            <a:pPr marL="0" indent="0">
              <a:buNone/>
            </a:pPr>
            <a:endParaRPr lang="en-Z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ZA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Ongwaqabathwa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Ongwaqabathwa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bolimi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lwesiZulu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nabesiXhosa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Z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bayefana</a:t>
            </a:r>
            <a:r>
              <a:rPr lang="en-Z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625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8C512-16A8-3F3F-CFA4-84FADF69E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280"/>
            <a:ext cx="10515600" cy="5841683"/>
          </a:xfrm>
        </p:spPr>
        <p:txBody>
          <a:bodyPr/>
          <a:lstStyle/>
          <a:p>
            <a:pPr marL="0" indent="0">
              <a:buNone/>
            </a:pPr>
            <a:r>
              <a:rPr lang="en-ZA" dirty="0" err="1"/>
              <a:t>Ongwabathwa</a:t>
            </a: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ZA" dirty="0" err="1">
                <a:solidFill>
                  <a:srgbClr val="FF0000"/>
                </a:solidFill>
              </a:rPr>
              <a:t>mazinyo</a:t>
            </a:r>
            <a:r>
              <a:rPr lang="en-ZA" dirty="0">
                <a:solidFill>
                  <a:srgbClr val="FF0000"/>
                </a:solidFill>
              </a:rPr>
              <a:t>                                   </a:t>
            </a:r>
            <a:r>
              <a:rPr lang="en-ZA" dirty="0" err="1">
                <a:solidFill>
                  <a:srgbClr val="FF0000"/>
                </a:solidFill>
              </a:rPr>
              <a:t>lwangeni</a:t>
            </a:r>
            <a:r>
              <a:rPr lang="en-ZA" dirty="0">
                <a:solidFill>
                  <a:srgbClr val="FF0000"/>
                </a:solidFill>
              </a:rPr>
              <a:t>                                     </a:t>
            </a:r>
            <a:r>
              <a:rPr lang="en-ZA" dirty="0" err="1">
                <a:solidFill>
                  <a:srgbClr val="FF0000"/>
                </a:solidFill>
              </a:rPr>
              <a:t>maceleni</a:t>
            </a:r>
            <a:r>
              <a:rPr lang="en-ZA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ZA" dirty="0"/>
              <a:t>C [/]					[!]				       [//]</a:t>
            </a:r>
          </a:p>
          <a:p>
            <a:pPr marL="0" indent="0">
              <a:buNone/>
            </a:pPr>
            <a:r>
              <a:rPr lang="en-ZA" dirty="0"/>
              <a:t>Ch [/h]				[!h]				       [//h] </a:t>
            </a:r>
          </a:p>
          <a:p>
            <a:pPr marL="0" indent="0">
              <a:buNone/>
            </a:pPr>
            <a:endParaRPr lang="en-ZA" dirty="0"/>
          </a:p>
          <a:p>
            <a:pPr marL="0" indent="0" algn="just">
              <a:buNone/>
            </a:pPr>
            <a:r>
              <a:rPr lang="en-ZA" dirty="0"/>
              <a:t>Uma </a:t>
            </a:r>
            <a:r>
              <a:rPr lang="en-ZA" dirty="0" err="1"/>
              <a:t>kubhalwa</a:t>
            </a:r>
            <a:r>
              <a:rPr lang="en-ZA" dirty="0"/>
              <a:t> </a:t>
            </a:r>
            <a:r>
              <a:rPr lang="en-ZA" dirty="0" err="1"/>
              <a:t>ifonetiki</a:t>
            </a:r>
            <a:r>
              <a:rPr lang="en-ZA" dirty="0"/>
              <a:t> </a:t>
            </a:r>
            <a:r>
              <a:rPr lang="en-ZA" dirty="0" err="1"/>
              <a:t>ekugcineni</a:t>
            </a:r>
            <a:r>
              <a:rPr lang="en-ZA" dirty="0"/>
              <a:t> </a:t>
            </a:r>
            <a:r>
              <a:rPr lang="en-ZA" dirty="0" err="1"/>
              <a:t>komugqa</a:t>
            </a:r>
            <a:r>
              <a:rPr lang="en-ZA" dirty="0"/>
              <a:t> </a:t>
            </a:r>
            <a:r>
              <a:rPr lang="en-ZA" dirty="0" err="1"/>
              <a:t>kunonkamisa</a:t>
            </a:r>
            <a:r>
              <a:rPr lang="en-ZA" dirty="0"/>
              <a:t> </a:t>
            </a:r>
            <a:r>
              <a:rPr lang="en-ZA" dirty="0" err="1"/>
              <a:t>ophezulu</a:t>
            </a:r>
            <a:r>
              <a:rPr lang="en-ZA" dirty="0"/>
              <a:t> </a:t>
            </a:r>
            <a:r>
              <a:rPr lang="en-ZA" dirty="0" err="1"/>
              <a:t>uyabadonsa</a:t>
            </a:r>
            <a:r>
              <a:rPr lang="en-ZA" dirty="0"/>
              <a:t> </a:t>
            </a:r>
            <a:r>
              <a:rPr lang="en-ZA" dirty="0" err="1"/>
              <a:t>bonke</a:t>
            </a:r>
            <a:r>
              <a:rPr lang="en-ZA" dirty="0"/>
              <a:t> </a:t>
            </a:r>
            <a:r>
              <a:rPr lang="en-ZA" dirty="0" err="1"/>
              <a:t>onkamisa</a:t>
            </a:r>
            <a:r>
              <a:rPr lang="en-ZA" dirty="0"/>
              <a:t> </a:t>
            </a:r>
            <a:r>
              <a:rPr lang="en-ZA" dirty="0" err="1"/>
              <a:t>abamladelayo</a:t>
            </a:r>
            <a:r>
              <a:rPr lang="en-ZA" dirty="0"/>
              <a:t> babe </a:t>
            </a:r>
            <a:r>
              <a:rPr lang="en-ZA" dirty="0" err="1"/>
              <a:t>phezulu</a:t>
            </a:r>
            <a:r>
              <a:rPr lang="en-ZA" dirty="0"/>
              <a:t>. </a:t>
            </a:r>
          </a:p>
          <a:p>
            <a:pPr marL="0" indent="0" algn="just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 err="1"/>
              <a:t>Itheku</a:t>
            </a:r>
            <a:r>
              <a:rPr lang="en-ZA" dirty="0"/>
              <a:t>-[</a:t>
            </a:r>
            <a:r>
              <a:rPr lang="en-ZA" dirty="0" err="1"/>
              <a:t>ithek’u</a:t>
            </a:r>
            <a:r>
              <a:rPr lang="en-ZA" dirty="0"/>
              <a:t>]</a:t>
            </a:r>
          </a:p>
          <a:p>
            <a:pPr marL="0" indent="0">
              <a:buNone/>
            </a:pPr>
            <a:r>
              <a:rPr lang="en-ZA" dirty="0" err="1"/>
              <a:t>Eseleseleni</a:t>
            </a:r>
            <a:r>
              <a:rPr lang="en-ZA" dirty="0"/>
              <a:t>-[</a:t>
            </a:r>
            <a:r>
              <a:rPr lang="en-ZA" dirty="0" err="1"/>
              <a:t>eseleseleni</a:t>
            </a:r>
            <a:r>
              <a:rPr lang="en-ZA" dirty="0"/>
              <a:t>]</a:t>
            </a:r>
          </a:p>
          <a:p>
            <a:pPr marL="0" indent="0">
              <a:buNone/>
            </a:pPr>
            <a:r>
              <a:rPr lang="en-ZA" dirty="0" err="1"/>
              <a:t>Isitofu</a:t>
            </a:r>
            <a:r>
              <a:rPr lang="en-ZA" dirty="0"/>
              <a:t>-[</a:t>
            </a:r>
            <a:r>
              <a:rPr lang="en-ZA" dirty="0" err="1"/>
              <a:t>isit’ofu</a:t>
            </a:r>
            <a:r>
              <a:rPr lang="en-ZA" dirty="0"/>
              <a:t>]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08702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8F137-194B-3978-6F4E-C1068B5F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5801043"/>
          </a:xfrm>
        </p:spPr>
        <p:txBody>
          <a:bodyPr/>
          <a:lstStyle/>
          <a:p>
            <a:pPr marL="0" indent="0">
              <a:buNone/>
            </a:pPr>
            <a:r>
              <a:rPr lang="en-ZA" dirty="0"/>
              <a:t>Uma </a:t>
            </a:r>
            <a:r>
              <a:rPr lang="en-ZA" dirty="0" err="1"/>
              <a:t>ekugcineni</a:t>
            </a:r>
            <a:r>
              <a:rPr lang="en-ZA" dirty="0"/>
              <a:t> </a:t>
            </a:r>
            <a:r>
              <a:rPr lang="en-ZA" dirty="0" err="1"/>
              <a:t>kwegama</a:t>
            </a:r>
            <a:r>
              <a:rPr lang="en-ZA" dirty="0"/>
              <a:t> </a:t>
            </a:r>
            <a:r>
              <a:rPr lang="en-ZA" dirty="0" err="1"/>
              <a:t>kunonkamisa</a:t>
            </a:r>
            <a:r>
              <a:rPr lang="en-ZA" dirty="0"/>
              <a:t> </a:t>
            </a:r>
            <a:r>
              <a:rPr lang="en-ZA" dirty="0" err="1"/>
              <a:t>abaphansi</a:t>
            </a:r>
            <a:r>
              <a:rPr lang="en-ZA" dirty="0"/>
              <a:t> baba </a:t>
            </a:r>
            <a:r>
              <a:rPr lang="en-ZA" dirty="0" err="1"/>
              <a:t>phansi</a:t>
            </a:r>
            <a:r>
              <a:rPr lang="en-ZA" dirty="0"/>
              <a:t> </a:t>
            </a:r>
            <a:r>
              <a:rPr lang="en-ZA" dirty="0" err="1"/>
              <a:t>nonkanisa</a:t>
            </a:r>
            <a:r>
              <a:rPr lang="en-ZA" dirty="0"/>
              <a:t> </a:t>
            </a:r>
            <a:r>
              <a:rPr lang="en-ZA" dirty="0" err="1"/>
              <a:t>egaeni</a:t>
            </a:r>
            <a:r>
              <a:rPr lang="en-ZA" dirty="0"/>
              <a:t>. 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 err="1"/>
              <a:t>Isoso</a:t>
            </a:r>
            <a:r>
              <a:rPr lang="en-ZA" dirty="0"/>
              <a:t>- [</a:t>
            </a:r>
            <a:r>
              <a:rPr lang="en-ZA" dirty="0" err="1"/>
              <a:t>is</a:t>
            </a:r>
            <a:r>
              <a:rPr lang="en-ZA" dirty="0" err="1">
                <a:latin typeface="Arial" panose="020B0604020202020204" pitchFamily="34" charset="0"/>
                <a:cs typeface="Arial" panose="020B0604020202020204" pitchFamily="34" charset="0"/>
              </a:rPr>
              <a:t>әs</a:t>
            </a:r>
            <a:r>
              <a:rPr lang="az-Cyrl-AZ" dirty="0">
                <a:latin typeface="Arial" panose="020B0604020202020204" pitchFamily="34" charset="0"/>
                <a:cs typeface="Arial" panose="020B0604020202020204" pitchFamily="34" charset="0"/>
              </a:rPr>
              <a:t>ә</a:t>
            </a: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22931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418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Khayelihle E. Khumalo</dc:creator>
  <cp:lastModifiedBy>Khayelihle E. Khumalo</cp:lastModifiedBy>
  <cp:revision>1</cp:revision>
  <dcterms:created xsi:type="dcterms:W3CDTF">2023-03-06T09:40:50Z</dcterms:created>
  <dcterms:modified xsi:type="dcterms:W3CDTF">2023-03-06T12:39:46Z</dcterms:modified>
</cp:coreProperties>
</file>