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3529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203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367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13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351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541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165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804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295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742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685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6970-4FB8-4B56-B840-64C76CB50EA8}" type="datetimeFigureOut">
              <a:rPr lang="en-ZA" smtClean="0"/>
              <a:t>2015/05/13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493C-DA26-4294-B839-B79CD527EF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451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Speech Act Classification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AENG311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16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Types of Illocutionary Act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An illocutionary act can be classified into five types: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Declarations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Representatives / </a:t>
            </a:r>
            <a:r>
              <a:rPr lang="en-ZA" dirty="0" err="1" smtClean="0"/>
              <a:t>Assertives</a:t>
            </a: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err="1" smtClean="0"/>
              <a:t>Expressives</a:t>
            </a: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Directives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err="1" smtClean="0"/>
              <a:t>Commissives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4515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Declarations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ZA" sz="3400" dirty="0" smtClean="0"/>
              <a:t>Declarations change the world via their utterance.</a:t>
            </a:r>
          </a:p>
          <a:p>
            <a:r>
              <a:rPr lang="en-ZA" sz="3400" dirty="0" smtClean="0"/>
              <a:t>In other words, a declaration is bringing into existence the state of affairs to which it </a:t>
            </a:r>
            <a:r>
              <a:rPr lang="en-ZA" sz="3400" dirty="0" smtClean="0"/>
              <a:t>refers.</a:t>
            </a:r>
          </a:p>
          <a:p>
            <a:r>
              <a:rPr lang="en-ZA" sz="3400" dirty="0" smtClean="0"/>
              <a:t>In order for the speaker to perform a declaration appropriately, there has to be a special institutional role in a specific context.</a:t>
            </a:r>
          </a:p>
          <a:p>
            <a:r>
              <a:rPr lang="en-ZA" sz="3400" dirty="0" smtClean="0"/>
              <a:t>Examples of declarations are: baptising, blessing, firing, bidding etc.</a:t>
            </a:r>
          </a:p>
          <a:p>
            <a:r>
              <a:rPr lang="en-ZA" sz="3400" dirty="0" smtClean="0"/>
              <a:t>Example:</a:t>
            </a:r>
          </a:p>
          <a:p>
            <a:pPr marL="514350" indent="-514350">
              <a:buFont typeface="+mj-lt"/>
              <a:buAutoNum type="alphaLcPeriod"/>
            </a:pPr>
            <a:r>
              <a:rPr lang="en-ZA" sz="3400" dirty="0" smtClean="0"/>
              <a:t>Church Leader: I baptise you in the name of Jesus Christ.</a:t>
            </a:r>
          </a:p>
          <a:p>
            <a:pPr marL="514350" indent="-514350">
              <a:buFont typeface="+mj-lt"/>
              <a:buAutoNum type="alphaLcPeriod"/>
            </a:pPr>
            <a:r>
              <a:rPr lang="en-ZA" sz="3400" dirty="0" smtClean="0"/>
              <a:t>Line Manager: You’re fired.</a:t>
            </a:r>
          </a:p>
          <a:p>
            <a:pPr marL="514350" indent="-514350">
              <a:buFont typeface="+mj-lt"/>
              <a:buAutoNum type="alphaLcPeriod"/>
            </a:pPr>
            <a:r>
              <a:rPr lang="en-ZA" sz="3400" dirty="0" smtClean="0"/>
              <a:t>University Chancellor: I confer the degree upon all the candidates </a:t>
            </a:r>
            <a:r>
              <a:rPr lang="en-ZA" sz="3400" dirty="0"/>
              <a:t>.</a:t>
            </a:r>
            <a:r>
              <a:rPr lang="en-ZA" sz="3400" dirty="0" smtClean="0"/>
              <a:t>  </a:t>
            </a:r>
            <a:endParaRPr lang="en-ZA" sz="3400" dirty="0" smtClean="0"/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09329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In using a declaration, the speaker changes the world via words.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94923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Directives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/>
              <a:t>Directives are those speech acts that speakers use to get someone to behave in a particular way.</a:t>
            </a:r>
          </a:p>
          <a:p>
            <a:r>
              <a:rPr lang="en-ZA" dirty="0" smtClean="0"/>
              <a:t>In other words, a directive illocutionary act is getting the addressee to do something.</a:t>
            </a:r>
          </a:p>
          <a:p>
            <a:r>
              <a:rPr lang="en-ZA" dirty="0" smtClean="0"/>
              <a:t>Directives express what the speaker wants.</a:t>
            </a:r>
          </a:p>
          <a:p>
            <a:r>
              <a:rPr lang="en-ZA" dirty="0" smtClean="0"/>
              <a:t>Examples of directives are: ordering, commanding, daring, defying, challenging, requesting, suggesting etc.</a:t>
            </a:r>
          </a:p>
          <a:p>
            <a:r>
              <a:rPr lang="en-ZA" dirty="0" smtClean="0"/>
              <a:t>Directives can be positive or negative.</a:t>
            </a:r>
          </a:p>
          <a:p>
            <a:r>
              <a:rPr lang="en-ZA" b="1" dirty="0" smtClean="0"/>
              <a:t>Examples</a:t>
            </a:r>
            <a:r>
              <a:rPr lang="en-ZA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Get this dog out of my room.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Could you hold me tight , please?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Don’t come any closer. 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94928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In using a directive, the speaker attempts to make he world fit the words (via the hearer).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16329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Representatives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Representatives are speech acts that state what the speaker believe to be the case or not.</a:t>
            </a:r>
          </a:p>
          <a:p>
            <a:r>
              <a:rPr lang="en-ZA" dirty="0" smtClean="0"/>
              <a:t>A representative is also called an assertive as it represents the state of affairs.</a:t>
            </a:r>
          </a:p>
          <a:p>
            <a:r>
              <a:rPr lang="en-ZA" dirty="0" smtClean="0"/>
              <a:t>Examples of representatives are: stating, claiming, hypothesising, describing, telling, insisting, assertions, conclusions, descriptions etc.</a:t>
            </a:r>
          </a:p>
          <a:p>
            <a:r>
              <a:rPr lang="en-ZA" b="1" dirty="0" smtClean="0"/>
              <a:t>Examples</a:t>
            </a:r>
            <a:r>
              <a:rPr lang="en-ZA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The sky is blue.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Mary Shelley didn’t write about pimps.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It was a cold summer morning.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66124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In a representative the speaker is representing the world as he or she believes it.  The speaker makes the words fit the world (of belief).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99862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Commissives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ZA" dirty="0" err="1" smtClean="0"/>
              <a:t>Commissives</a:t>
            </a:r>
            <a:r>
              <a:rPr lang="en-ZA" dirty="0" smtClean="0"/>
              <a:t> are those speech acts that speakers use to commit themselves to some future action.</a:t>
            </a:r>
          </a:p>
          <a:p>
            <a:r>
              <a:rPr lang="en-ZA" dirty="0" smtClean="0"/>
              <a:t>In other words, a </a:t>
            </a:r>
            <a:r>
              <a:rPr lang="en-ZA" dirty="0" err="1" smtClean="0"/>
              <a:t>commissive</a:t>
            </a:r>
            <a:r>
              <a:rPr lang="en-ZA" dirty="0" smtClean="0"/>
              <a:t> is an illocutionary act that is getting the speaker to do something.</a:t>
            </a:r>
          </a:p>
          <a:p>
            <a:r>
              <a:rPr lang="en-ZA" dirty="0" err="1" smtClean="0"/>
              <a:t>Commissives</a:t>
            </a:r>
            <a:r>
              <a:rPr lang="en-ZA" dirty="0" smtClean="0"/>
              <a:t> express what the speaker intends.</a:t>
            </a:r>
          </a:p>
          <a:p>
            <a:r>
              <a:rPr lang="en-ZA" dirty="0" smtClean="0"/>
              <a:t>Examples of </a:t>
            </a:r>
            <a:r>
              <a:rPr lang="en-ZA" dirty="0" err="1" smtClean="0"/>
              <a:t>commissives</a:t>
            </a:r>
            <a:r>
              <a:rPr lang="en-ZA" dirty="0" smtClean="0"/>
              <a:t> are: promising, threatening, intending, advising, warning, betting, vowing to do or to refrain from doing something, refusals, pledges etc.</a:t>
            </a:r>
          </a:p>
          <a:p>
            <a:r>
              <a:rPr lang="en-ZA" dirty="0" err="1" smtClean="0"/>
              <a:t>Commisisves</a:t>
            </a:r>
            <a:r>
              <a:rPr lang="en-ZA" dirty="0" smtClean="0"/>
              <a:t> can be performed by the speaker alone or as member of a group.</a:t>
            </a:r>
          </a:p>
          <a:p>
            <a:r>
              <a:rPr lang="en-ZA" b="1" dirty="0" smtClean="0"/>
              <a:t>Examples</a:t>
            </a:r>
            <a:r>
              <a:rPr lang="en-ZA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I’ll see you later.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I’m going to kill you next time.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We shall govern.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87727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In using a </a:t>
            </a:r>
            <a:r>
              <a:rPr lang="en-ZA" sz="2400" dirty="0" err="1" smtClean="0"/>
              <a:t>commissive</a:t>
            </a:r>
            <a:r>
              <a:rPr lang="en-ZA" sz="2400" dirty="0" smtClean="0"/>
              <a:t>, the speaker undertakes to make the world fit the words (via the speaker).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67484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Expressives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err="1" smtClean="0"/>
              <a:t>Expressives</a:t>
            </a:r>
            <a:r>
              <a:rPr lang="en-ZA" dirty="0" smtClean="0"/>
              <a:t> are speech acts that state what the speaker feels.</a:t>
            </a:r>
          </a:p>
          <a:p>
            <a:r>
              <a:rPr lang="en-ZA" dirty="0" smtClean="0"/>
              <a:t>In other words, an expressive is an illocutionary act expressing the mental state of the speaker about an event presumed to be true.</a:t>
            </a:r>
          </a:p>
          <a:p>
            <a:r>
              <a:rPr lang="en-ZA" dirty="0" smtClean="0"/>
              <a:t>They express psychological state and can be statements of pleasure, pain, likes, dislikes, joy, or sorrow.</a:t>
            </a:r>
          </a:p>
          <a:p>
            <a:r>
              <a:rPr lang="en-ZA" dirty="0" smtClean="0"/>
              <a:t>They can be caused by something the speaker does or the hearer does, but they are about the speaker’s experience.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87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Expressives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Examples of </a:t>
            </a:r>
            <a:r>
              <a:rPr lang="en-ZA" dirty="0" err="1" smtClean="0"/>
              <a:t>expressives</a:t>
            </a:r>
            <a:r>
              <a:rPr lang="en-ZA" dirty="0" smtClean="0"/>
              <a:t> are: congratulating, thanking, deploring, condoling, welcoming, apologising etc.</a:t>
            </a:r>
          </a:p>
          <a:p>
            <a:r>
              <a:rPr lang="en-ZA" b="1" dirty="0" smtClean="0"/>
              <a:t>Examples</a:t>
            </a:r>
            <a:r>
              <a:rPr lang="en-ZA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I regret phoning you.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Wow, that’s marvellous!</a:t>
            </a:r>
          </a:p>
          <a:p>
            <a:pPr marL="514350" indent="-514350">
              <a:buFont typeface="+mj-lt"/>
              <a:buAutoNum type="alphaLcPeriod"/>
            </a:pPr>
            <a:r>
              <a:rPr lang="en-ZA" dirty="0" smtClean="0"/>
              <a:t>Congratulations!</a:t>
            </a:r>
          </a:p>
          <a:p>
            <a:pPr marL="0" indent="0">
              <a:buNone/>
            </a:pPr>
            <a:r>
              <a:rPr lang="en-ZA" dirty="0" smtClean="0"/>
              <a:t>In using a expressive, the speaker makes words fit the world (of feeling).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042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Summary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798980"/>
              </p:ext>
            </p:extLst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3744416"/>
                <a:gridCol w="2242592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Speech act type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Direction of fit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S=speaker</a:t>
                      </a:r>
                    </a:p>
                    <a:p>
                      <a:r>
                        <a:rPr lang="en-ZA" sz="2400" dirty="0" smtClean="0"/>
                        <a:t>X=situation</a:t>
                      </a:r>
                      <a:endParaRPr lang="en-Z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Declarations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Words change the world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 causes X</a:t>
                      </a:r>
                      <a:endParaRPr lang="en-Z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Representatives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Make words fit the world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 S believes X</a:t>
                      </a:r>
                      <a:endParaRPr lang="en-Z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400" dirty="0" err="1" smtClean="0"/>
                        <a:t>Expressives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Make words fit the world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 feels X</a:t>
                      </a:r>
                      <a:endParaRPr lang="en-Z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Directives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Make the </a:t>
                      </a:r>
                      <a:r>
                        <a:rPr lang="en-ZA" sz="2400" smtClean="0"/>
                        <a:t>world fit words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 wants X</a:t>
                      </a:r>
                      <a:endParaRPr lang="en-ZA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sz="2400" dirty="0" err="1" smtClean="0"/>
                        <a:t>Commisives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Make the</a:t>
                      </a:r>
                      <a:r>
                        <a:rPr lang="en-ZA" sz="2400" baseline="0" dirty="0" smtClean="0"/>
                        <a:t> world fit words</a:t>
                      </a:r>
                      <a:endParaRPr lang="en-Z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 smtClean="0"/>
                        <a:t>S intends X</a:t>
                      </a:r>
                      <a:endParaRPr lang="en-ZA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29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668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Speech Act Classification</vt:lpstr>
      <vt:lpstr>Types of Illocutionary Act</vt:lpstr>
      <vt:lpstr>Declarations </vt:lpstr>
      <vt:lpstr>Directives </vt:lpstr>
      <vt:lpstr>Representatives </vt:lpstr>
      <vt:lpstr>Commissives </vt:lpstr>
      <vt:lpstr>Expressives </vt:lpstr>
      <vt:lpstr>Expressives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Author</cp:lastModifiedBy>
  <cp:revision>12</cp:revision>
  <dcterms:created xsi:type="dcterms:W3CDTF">2015-05-12T07:46:01Z</dcterms:created>
  <dcterms:modified xsi:type="dcterms:W3CDTF">2015-05-13T12:53:04Z</dcterms:modified>
</cp:coreProperties>
</file>