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3" r:id="rId4"/>
    <p:sldId id="259" r:id="rId5"/>
    <p:sldId id="260" r:id="rId6"/>
    <p:sldId id="262" r:id="rId7"/>
    <p:sldId id="264" r:id="rId8"/>
    <p:sldId id="265"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8A10A-580E-1CF8-7112-7642749BD7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ABA85C1B-3F5D-1D8B-7ADF-176CAF90F2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0EA8FA91-520D-C636-A89B-34870D752815}"/>
              </a:ext>
            </a:extLst>
          </p:cNvPr>
          <p:cNvSpPr>
            <a:spLocks noGrp="1"/>
          </p:cNvSpPr>
          <p:nvPr>
            <p:ph type="dt" sz="half" idx="10"/>
          </p:nvPr>
        </p:nvSpPr>
        <p:spPr/>
        <p:txBody>
          <a:bodyPr/>
          <a:lstStyle/>
          <a:p>
            <a:fld id="{13AD4C3F-774D-4BD0-85B7-5C790A17511C}" type="datetimeFigureOut">
              <a:rPr lang="en-ZA" smtClean="0"/>
              <a:t>2022/10/04</a:t>
            </a:fld>
            <a:endParaRPr lang="en-ZA"/>
          </a:p>
        </p:txBody>
      </p:sp>
      <p:sp>
        <p:nvSpPr>
          <p:cNvPr id="5" name="Footer Placeholder 4">
            <a:extLst>
              <a:ext uri="{FF2B5EF4-FFF2-40B4-BE49-F238E27FC236}">
                <a16:creationId xmlns:a16="http://schemas.microsoft.com/office/drawing/2014/main" id="{1801D4D9-B6FE-6AB2-1C0F-58F9D75AE01E}"/>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6A1B4A89-D338-08CF-657A-CD2E04CF2E99}"/>
              </a:ext>
            </a:extLst>
          </p:cNvPr>
          <p:cNvSpPr>
            <a:spLocks noGrp="1"/>
          </p:cNvSpPr>
          <p:nvPr>
            <p:ph type="sldNum" sz="quarter" idx="12"/>
          </p:nvPr>
        </p:nvSpPr>
        <p:spPr/>
        <p:txBody>
          <a:bodyPr/>
          <a:lstStyle/>
          <a:p>
            <a:fld id="{D0D7DBF3-E1A3-4126-81D1-F6D89912C3C6}" type="slidenum">
              <a:rPr lang="en-ZA" smtClean="0"/>
              <a:t>‹#›</a:t>
            </a:fld>
            <a:endParaRPr lang="en-ZA"/>
          </a:p>
        </p:txBody>
      </p:sp>
    </p:spTree>
    <p:extLst>
      <p:ext uri="{BB962C8B-B14F-4D97-AF65-F5344CB8AC3E}">
        <p14:creationId xmlns:p14="http://schemas.microsoft.com/office/powerpoint/2010/main" val="3069645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5E7AE-F63A-41C2-E2D2-D2778B87AF58}"/>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A8197844-D473-CEC6-0D2F-40DEB2AD5C2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4365DA0E-2BAF-529F-5D9F-A579F57594B7}"/>
              </a:ext>
            </a:extLst>
          </p:cNvPr>
          <p:cNvSpPr>
            <a:spLocks noGrp="1"/>
          </p:cNvSpPr>
          <p:nvPr>
            <p:ph type="dt" sz="half" idx="10"/>
          </p:nvPr>
        </p:nvSpPr>
        <p:spPr/>
        <p:txBody>
          <a:bodyPr/>
          <a:lstStyle/>
          <a:p>
            <a:fld id="{13AD4C3F-774D-4BD0-85B7-5C790A17511C}" type="datetimeFigureOut">
              <a:rPr lang="en-ZA" smtClean="0"/>
              <a:t>2022/10/04</a:t>
            </a:fld>
            <a:endParaRPr lang="en-ZA"/>
          </a:p>
        </p:txBody>
      </p:sp>
      <p:sp>
        <p:nvSpPr>
          <p:cNvPr id="5" name="Footer Placeholder 4">
            <a:extLst>
              <a:ext uri="{FF2B5EF4-FFF2-40B4-BE49-F238E27FC236}">
                <a16:creationId xmlns:a16="http://schemas.microsoft.com/office/drawing/2014/main" id="{A8B62E74-7C49-596E-C6CD-953E463560B7}"/>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81CBF6D5-8DE7-580F-58C2-8EFE85C46D84}"/>
              </a:ext>
            </a:extLst>
          </p:cNvPr>
          <p:cNvSpPr>
            <a:spLocks noGrp="1"/>
          </p:cNvSpPr>
          <p:nvPr>
            <p:ph type="sldNum" sz="quarter" idx="12"/>
          </p:nvPr>
        </p:nvSpPr>
        <p:spPr/>
        <p:txBody>
          <a:bodyPr/>
          <a:lstStyle/>
          <a:p>
            <a:fld id="{D0D7DBF3-E1A3-4126-81D1-F6D89912C3C6}" type="slidenum">
              <a:rPr lang="en-ZA" smtClean="0"/>
              <a:t>‹#›</a:t>
            </a:fld>
            <a:endParaRPr lang="en-ZA"/>
          </a:p>
        </p:txBody>
      </p:sp>
    </p:spTree>
    <p:extLst>
      <p:ext uri="{BB962C8B-B14F-4D97-AF65-F5344CB8AC3E}">
        <p14:creationId xmlns:p14="http://schemas.microsoft.com/office/powerpoint/2010/main" val="3552207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EE2884-149D-6458-AD23-99F9B7F2656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DF1FE323-FA34-EA16-7313-6219FC3B99C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FF553B4D-3654-BA6C-440A-487F58F46856}"/>
              </a:ext>
            </a:extLst>
          </p:cNvPr>
          <p:cNvSpPr>
            <a:spLocks noGrp="1"/>
          </p:cNvSpPr>
          <p:nvPr>
            <p:ph type="dt" sz="half" idx="10"/>
          </p:nvPr>
        </p:nvSpPr>
        <p:spPr/>
        <p:txBody>
          <a:bodyPr/>
          <a:lstStyle/>
          <a:p>
            <a:fld id="{13AD4C3F-774D-4BD0-85B7-5C790A17511C}" type="datetimeFigureOut">
              <a:rPr lang="en-ZA" smtClean="0"/>
              <a:t>2022/10/04</a:t>
            </a:fld>
            <a:endParaRPr lang="en-ZA"/>
          </a:p>
        </p:txBody>
      </p:sp>
      <p:sp>
        <p:nvSpPr>
          <p:cNvPr id="5" name="Footer Placeholder 4">
            <a:extLst>
              <a:ext uri="{FF2B5EF4-FFF2-40B4-BE49-F238E27FC236}">
                <a16:creationId xmlns:a16="http://schemas.microsoft.com/office/drawing/2014/main" id="{2AA5B8DF-0F5E-C6AE-0AF6-E73C04A8062B}"/>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44B534EA-A1F6-75B0-F4E0-5E7EDB1B6621}"/>
              </a:ext>
            </a:extLst>
          </p:cNvPr>
          <p:cNvSpPr>
            <a:spLocks noGrp="1"/>
          </p:cNvSpPr>
          <p:nvPr>
            <p:ph type="sldNum" sz="quarter" idx="12"/>
          </p:nvPr>
        </p:nvSpPr>
        <p:spPr/>
        <p:txBody>
          <a:bodyPr/>
          <a:lstStyle/>
          <a:p>
            <a:fld id="{D0D7DBF3-E1A3-4126-81D1-F6D89912C3C6}" type="slidenum">
              <a:rPr lang="en-ZA" smtClean="0"/>
              <a:t>‹#›</a:t>
            </a:fld>
            <a:endParaRPr lang="en-ZA"/>
          </a:p>
        </p:txBody>
      </p:sp>
    </p:spTree>
    <p:extLst>
      <p:ext uri="{BB962C8B-B14F-4D97-AF65-F5344CB8AC3E}">
        <p14:creationId xmlns:p14="http://schemas.microsoft.com/office/powerpoint/2010/main" val="4086683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0BDBB-6F20-092B-CCB6-DCB87793EE8B}"/>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5CE0F2BE-1F65-DE9E-F1FF-4C4212336B2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1702DF0A-6468-70DB-BD83-BAA7D1C9FBF8}"/>
              </a:ext>
            </a:extLst>
          </p:cNvPr>
          <p:cNvSpPr>
            <a:spLocks noGrp="1"/>
          </p:cNvSpPr>
          <p:nvPr>
            <p:ph type="dt" sz="half" idx="10"/>
          </p:nvPr>
        </p:nvSpPr>
        <p:spPr/>
        <p:txBody>
          <a:bodyPr/>
          <a:lstStyle/>
          <a:p>
            <a:fld id="{13AD4C3F-774D-4BD0-85B7-5C790A17511C}" type="datetimeFigureOut">
              <a:rPr lang="en-ZA" smtClean="0"/>
              <a:t>2022/10/04</a:t>
            </a:fld>
            <a:endParaRPr lang="en-ZA"/>
          </a:p>
        </p:txBody>
      </p:sp>
      <p:sp>
        <p:nvSpPr>
          <p:cNvPr id="5" name="Footer Placeholder 4">
            <a:extLst>
              <a:ext uri="{FF2B5EF4-FFF2-40B4-BE49-F238E27FC236}">
                <a16:creationId xmlns:a16="http://schemas.microsoft.com/office/drawing/2014/main" id="{FDE18806-DC14-0EC8-D280-4383E4DEB1B2}"/>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D30623B9-A04D-C702-6A14-17C969DD9470}"/>
              </a:ext>
            </a:extLst>
          </p:cNvPr>
          <p:cNvSpPr>
            <a:spLocks noGrp="1"/>
          </p:cNvSpPr>
          <p:nvPr>
            <p:ph type="sldNum" sz="quarter" idx="12"/>
          </p:nvPr>
        </p:nvSpPr>
        <p:spPr/>
        <p:txBody>
          <a:bodyPr/>
          <a:lstStyle/>
          <a:p>
            <a:fld id="{D0D7DBF3-E1A3-4126-81D1-F6D89912C3C6}" type="slidenum">
              <a:rPr lang="en-ZA" smtClean="0"/>
              <a:t>‹#›</a:t>
            </a:fld>
            <a:endParaRPr lang="en-ZA"/>
          </a:p>
        </p:txBody>
      </p:sp>
    </p:spTree>
    <p:extLst>
      <p:ext uri="{BB962C8B-B14F-4D97-AF65-F5344CB8AC3E}">
        <p14:creationId xmlns:p14="http://schemas.microsoft.com/office/powerpoint/2010/main" val="1095864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13DAD-D0B8-9D36-B15A-3D1FC07100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4A9D203B-F690-6060-DEBF-5655198EB7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A4BA1E1-DDF6-C829-B6CB-8B5B05707816}"/>
              </a:ext>
            </a:extLst>
          </p:cNvPr>
          <p:cNvSpPr>
            <a:spLocks noGrp="1"/>
          </p:cNvSpPr>
          <p:nvPr>
            <p:ph type="dt" sz="half" idx="10"/>
          </p:nvPr>
        </p:nvSpPr>
        <p:spPr/>
        <p:txBody>
          <a:bodyPr/>
          <a:lstStyle/>
          <a:p>
            <a:fld id="{13AD4C3F-774D-4BD0-85B7-5C790A17511C}" type="datetimeFigureOut">
              <a:rPr lang="en-ZA" smtClean="0"/>
              <a:t>2022/10/04</a:t>
            </a:fld>
            <a:endParaRPr lang="en-ZA"/>
          </a:p>
        </p:txBody>
      </p:sp>
      <p:sp>
        <p:nvSpPr>
          <p:cNvPr id="5" name="Footer Placeholder 4">
            <a:extLst>
              <a:ext uri="{FF2B5EF4-FFF2-40B4-BE49-F238E27FC236}">
                <a16:creationId xmlns:a16="http://schemas.microsoft.com/office/drawing/2014/main" id="{37B7AF8A-0CA7-7A48-3956-B740ABE8B2DF}"/>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C129E328-4FF7-506E-970E-A57E3692CA93}"/>
              </a:ext>
            </a:extLst>
          </p:cNvPr>
          <p:cNvSpPr>
            <a:spLocks noGrp="1"/>
          </p:cNvSpPr>
          <p:nvPr>
            <p:ph type="sldNum" sz="quarter" idx="12"/>
          </p:nvPr>
        </p:nvSpPr>
        <p:spPr/>
        <p:txBody>
          <a:bodyPr/>
          <a:lstStyle/>
          <a:p>
            <a:fld id="{D0D7DBF3-E1A3-4126-81D1-F6D89912C3C6}" type="slidenum">
              <a:rPr lang="en-ZA" smtClean="0"/>
              <a:t>‹#›</a:t>
            </a:fld>
            <a:endParaRPr lang="en-ZA"/>
          </a:p>
        </p:txBody>
      </p:sp>
    </p:spTree>
    <p:extLst>
      <p:ext uri="{BB962C8B-B14F-4D97-AF65-F5344CB8AC3E}">
        <p14:creationId xmlns:p14="http://schemas.microsoft.com/office/powerpoint/2010/main" val="640442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6F3F6-5D2D-8EB5-67CC-483C03E283F1}"/>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EB562B4D-65BF-8C8F-C780-C4A49AD6D5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EEE99F6B-A9D6-7C18-D894-487F49B9B46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84D37354-6BC6-0901-D7D5-AB284A9EA826}"/>
              </a:ext>
            </a:extLst>
          </p:cNvPr>
          <p:cNvSpPr>
            <a:spLocks noGrp="1"/>
          </p:cNvSpPr>
          <p:nvPr>
            <p:ph type="dt" sz="half" idx="10"/>
          </p:nvPr>
        </p:nvSpPr>
        <p:spPr/>
        <p:txBody>
          <a:bodyPr/>
          <a:lstStyle/>
          <a:p>
            <a:fld id="{13AD4C3F-774D-4BD0-85B7-5C790A17511C}" type="datetimeFigureOut">
              <a:rPr lang="en-ZA" smtClean="0"/>
              <a:t>2022/10/04</a:t>
            </a:fld>
            <a:endParaRPr lang="en-ZA"/>
          </a:p>
        </p:txBody>
      </p:sp>
      <p:sp>
        <p:nvSpPr>
          <p:cNvPr id="6" name="Footer Placeholder 5">
            <a:extLst>
              <a:ext uri="{FF2B5EF4-FFF2-40B4-BE49-F238E27FC236}">
                <a16:creationId xmlns:a16="http://schemas.microsoft.com/office/drawing/2014/main" id="{12D935EE-E8E9-3352-E93A-B8F4D7F015F2}"/>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876C32FD-8C49-0CAC-6535-BD3B1456C21B}"/>
              </a:ext>
            </a:extLst>
          </p:cNvPr>
          <p:cNvSpPr>
            <a:spLocks noGrp="1"/>
          </p:cNvSpPr>
          <p:nvPr>
            <p:ph type="sldNum" sz="quarter" idx="12"/>
          </p:nvPr>
        </p:nvSpPr>
        <p:spPr/>
        <p:txBody>
          <a:bodyPr/>
          <a:lstStyle/>
          <a:p>
            <a:fld id="{D0D7DBF3-E1A3-4126-81D1-F6D89912C3C6}" type="slidenum">
              <a:rPr lang="en-ZA" smtClean="0"/>
              <a:t>‹#›</a:t>
            </a:fld>
            <a:endParaRPr lang="en-ZA"/>
          </a:p>
        </p:txBody>
      </p:sp>
    </p:spTree>
    <p:extLst>
      <p:ext uri="{BB962C8B-B14F-4D97-AF65-F5344CB8AC3E}">
        <p14:creationId xmlns:p14="http://schemas.microsoft.com/office/powerpoint/2010/main" val="1746078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CD322-0CAA-73D7-C799-2603F8B12E19}"/>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9B2B05F4-CF8B-C59E-0887-D60BC4D4FD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1DE693F-50BA-7A39-DC73-5760D47530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773DC3E7-A253-C3B9-2D2A-729C152DC3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138DE9-B25E-D9E7-658C-685F4F34652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CFCE3283-7864-EDD9-5646-EAC82C1E6E56}"/>
              </a:ext>
            </a:extLst>
          </p:cNvPr>
          <p:cNvSpPr>
            <a:spLocks noGrp="1"/>
          </p:cNvSpPr>
          <p:nvPr>
            <p:ph type="dt" sz="half" idx="10"/>
          </p:nvPr>
        </p:nvSpPr>
        <p:spPr/>
        <p:txBody>
          <a:bodyPr/>
          <a:lstStyle/>
          <a:p>
            <a:fld id="{13AD4C3F-774D-4BD0-85B7-5C790A17511C}" type="datetimeFigureOut">
              <a:rPr lang="en-ZA" smtClean="0"/>
              <a:t>2022/10/04</a:t>
            </a:fld>
            <a:endParaRPr lang="en-ZA"/>
          </a:p>
        </p:txBody>
      </p:sp>
      <p:sp>
        <p:nvSpPr>
          <p:cNvPr id="8" name="Footer Placeholder 7">
            <a:extLst>
              <a:ext uri="{FF2B5EF4-FFF2-40B4-BE49-F238E27FC236}">
                <a16:creationId xmlns:a16="http://schemas.microsoft.com/office/drawing/2014/main" id="{2887FA15-1A05-9A33-4E55-73E87A557C2A}"/>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id="{AA02E465-9ECC-3C53-3402-50C5A689A98A}"/>
              </a:ext>
            </a:extLst>
          </p:cNvPr>
          <p:cNvSpPr>
            <a:spLocks noGrp="1"/>
          </p:cNvSpPr>
          <p:nvPr>
            <p:ph type="sldNum" sz="quarter" idx="12"/>
          </p:nvPr>
        </p:nvSpPr>
        <p:spPr/>
        <p:txBody>
          <a:bodyPr/>
          <a:lstStyle/>
          <a:p>
            <a:fld id="{D0D7DBF3-E1A3-4126-81D1-F6D89912C3C6}" type="slidenum">
              <a:rPr lang="en-ZA" smtClean="0"/>
              <a:t>‹#›</a:t>
            </a:fld>
            <a:endParaRPr lang="en-ZA"/>
          </a:p>
        </p:txBody>
      </p:sp>
    </p:spTree>
    <p:extLst>
      <p:ext uri="{BB962C8B-B14F-4D97-AF65-F5344CB8AC3E}">
        <p14:creationId xmlns:p14="http://schemas.microsoft.com/office/powerpoint/2010/main" val="3739422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FF764-E0A0-EFA6-DA3D-EE122DA209C6}"/>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6D4E2043-3BC4-C2D8-72DB-DD65B5F84E19}"/>
              </a:ext>
            </a:extLst>
          </p:cNvPr>
          <p:cNvSpPr>
            <a:spLocks noGrp="1"/>
          </p:cNvSpPr>
          <p:nvPr>
            <p:ph type="dt" sz="half" idx="10"/>
          </p:nvPr>
        </p:nvSpPr>
        <p:spPr/>
        <p:txBody>
          <a:bodyPr/>
          <a:lstStyle/>
          <a:p>
            <a:fld id="{13AD4C3F-774D-4BD0-85B7-5C790A17511C}" type="datetimeFigureOut">
              <a:rPr lang="en-ZA" smtClean="0"/>
              <a:t>2022/10/04</a:t>
            </a:fld>
            <a:endParaRPr lang="en-ZA"/>
          </a:p>
        </p:txBody>
      </p:sp>
      <p:sp>
        <p:nvSpPr>
          <p:cNvPr id="4" name="Footer Placeholder 3">
            <a:extLst>
              <a:ext uri="{FF2B5EF4-FFF2-40B4-BE49-F238E27FC236}">
                <a16:creationId xmlns:a16="http://schemas.microsoft.com/office/drawing/2014/main" id="{33D113A6-6AF4-A129-F663-AB97AFA701B0}"/>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id="{BBA4CDB1-DE49-AD44-CDBD-7C4874E271D7}"/>
              </a:ext>
            </a:extLst>
          </p:cNvPr>
          <p:cNvSpPr>
            <a:spLocks noGrp="1"/>
          </p:cNvSpPr>
          <p:nvPr>
            <p:ph type="sldNum" sz="quarter" idx="12"/>
          </p:nvPr>
        </p:nvSpPr>
        <p:spPr/>
        <p:txBody>
          <a:bodyPr/>
          <a:lstStyle/>
          <a:p>
            <a:fld id="{D0D7DBF3-E1A3-4126-81D1-F6D89912C3C6}" type="slidenum">
              <a:rPr lang="en-ZA" smtClean="0"/>
              <a:t>‹#›</a:t>
            </a:fld>
            <a:endParaRPr lang="en-ZA"/>
          </a:p>
        </p:txBody>
      </p:sp>
    </p:spTree>
    <p:extLst>
      <p:ext uri="{BB962C8B-B14F-4D97-AF65-F5344CB8AC3E}">
        <p14:creationId xmlns:p14="http://schemas.microsoft.com/office/powerpoint/2010/main" val="371872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AAB0E8-B06B-E93E-62EF-3BD56B2397AA}"/>
              </a:ext>
            </a:extLst>
          </p:cNvPr>
          <p:cNvSpPr>
            <a:spLocks noGrp="1"/>
          </p:cNvSpPr>
          <p:nvPr>
            <p:ph type="dt" sz="half" idx="10"/>
          </p:nvPr>
        </p:nvSpPr>
        <p:spPr/>
        <p:txBody>
          <a:bodyPr/>
          <a:lstStyle/>
          <a:p>
            <a:fld id="{13AD4C3F-774D-4BD0-85B7-5C790A17511C}" type="datetimeFigureOut">
              <a:rPr lang="en-ZA" smtClean="0"/>
              <a:t>2022/10/04</a:t>
            </a:fld>
            <a:endParaRPr lang="en-ZA"/>
          </a:p>
        </p:txBody>
      </p:sp>
      <p:sp>
        <p:nvSpPr>
          <p:cNvPr id="3" name="Footer Placeholder 2">
            <a:extLst>
              <a:ext uri="{FF2B5EF4-FFF2-40B4-BE49-F238E27FC236}">
                <a16:creationId xmlns:a16="http://schemas.microsoft.com/office/drawing/2014/main" id="{8A1AB323-D289-EE09-1FF3-CEF4F0F9C708}"/>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id="{107647A9-162A-DFF4-04C1-D6828AFCB9D8}"/>
              </a:ext>
            </a:extLst>
          </p:cNvPr>
          <p:cNvSpPr>
            <a:spLocks noGrp="1"/>
          </p:cNvSpPr>
          <p:nvPr>
            <p:ph type="sldNum" sz="quarter" idx="12"/>
          </p:nvPr>
        </p:nvSpPr>
        <p:spPr/>
        <p:txBody>
          <a:bodyPr/>
          <a:lstStyle/>
          <a:p>
            <a:fld id="{D0D7DBF3-E1A3-4126-81D1-F6D89912C3C6}" type="slidenum">
              <a:rPr lang="en-ZA" smtClean="0"/>
              <a:t>‹#›</a:t>
            </a:fld>
            <a:endParaRPr lang="en-ZA"/>
          </a:p>
        </p:txBody>
      </p:sp>
    </p:spTree>
    <p:extLst>
      <p:ext uri="{BB962C8B-B14F-4D97-AF65-F5344CB8AC3E}">
        <p14:creationId xmlns:p14="http://schemas.microsoft.com/office/powerpoint/2010/main" val="3246706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34065-BE0B-B39E-8427-E80DD4D524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30CD00F4-F3A3-F0CC-7405-79C95754AE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EC9E1352-B4DD-9790-1EFD-C4781C8F2C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57FB1D-97DF-0C03-F552-F1658386FE22}"/>
              </a:ext>
            </a:extLst>
          </p:cNvPr>
          <p:cNvSpPr>
            <a:spLocks noGrp="1"/>
          </p:cNvSpPr>
          <p:nvPr>
            <p:ph type="dt" sz="half" idx="10"/>
          </p:nvPr>
        </p:nvSpPr>
        <p:spPr/>
        <p:txBody>
          <a:bodyPr/>
          <a:lstStyle/>
          <a:p>
            <a:fld id="{13AD4C3F-774D-4BD0-85B7-5C790A17511C}" type="datetimeFigureOut">
              <a:rPr lang="en-ZA" smtClean="0"/>
              <a:t>2022/10/04</a:t>
            </a:fld>
            <a:endParaRPr lang="en-ZA"/>
          </a:p>
        </p:txBody>
      </p:sp>
      <p:sp>
        <p:nvSpPr>
          <p:cNvPr id="6" name="Footer Placeholder 5">
            <a:extLst>
              <a:ext uri="{FF2B5EF4-FFF2-40B4-BE49-F238E27FC236}">
                <a16:creationId xmlns:a16="http://schemas.microsoft.com/office/drawing/2014/main" id="{4B99CD17-3552-7217-942C-FF40075A575F}"/>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96FBF496-A31A-C8CE-74EF-AF4945E213DF}"/>
              </a:ext>
            </a:extLst>
          </p:cNvPr>
          <p:cNvSpPr>
            <a:spLocks noGrp="1"/>
          </p:cNvSpPr>
          <p:nvPr>
            <p:ph type="sldNum" sz="quarter" idx="12"/>
          </p:nvPr>
        </p:nvSpPr>
        <p:spPr/>
        <p:txBody>
          <a:bodyPr/>
          <a:lstStyle/>
          <a:p>
            <a:fld id="{D0D7DBF3-E1A3-4126-81D1-F6D89912C3C6}" type="slidenum">
              <a:rPr lang="en-ZA" smtClean="0"/>
              <a:t>‹#›</a:t>
            </a:fld>
            <a:endParaRPr lang="en-ZA"/>
          </a:p>
        </p:txBody>
      </p:sp>
    </p:spTree>
    <p:extLst>
      <p:ext uri="{BB962C8B-B14F-4D97-AF65-F5344CB8AC3E}">
        <p14:creationId xmlns:p14="http://schemas.microsoft.com/office/powerpoint/2010/main" val="2280405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CA499-D604-8F6D-2959-DFE894D904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76FED9F0-76B5-3E80-CEA9-ED9C48449F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id="{44128B21-303A-56E8-00DB-6F64EDE11C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5FB79DA-6775-530E-51B2-2A3ECFC087C6}"/>
              </a:ext>
            </a:extLst>
          </p:cNvPr>
          <p:cNvSpPr>
            <a:spLocks noGrp="1"/>
          </p:cNvSpPr>
          <p:nvPr>
            <p:ph type="dt" sz="half" idx="10"/>
          </p:nvPr>
        </p:nvSpPr>
        <p:spPr/>
        <p:txBody>
          <a:bodyPr/>
          <a:lstStyle/>
          <a:p>
            <a:fld id="{13AD4C3F-774D-4BD0-85B7-5C790A17511C}" type="datetimeFigureOut">
              <a:rPr lang="en-ZA" smtClean="0"/>
              <a:t>2022/10/04</a:t>
            </a:fld>
            <a:endParaRPr lang="en-ZA"/>
          </a:p>
        </p:txBody>
      </p:sp>
      <p:sp>
        <p:nvSpPr>
          <p:cNvPr id="6" name="Footer Placeholder 5">
            <a:extLst>
              <a:ext uri="{FF2B5EF4-FFF2-40B4-BE49-F238E27FC236}">
                <a16:creationId xmlns:a16="http://schemas.microsoft.com/office/drawing/2014/main" id="{CD6BFD37-CFC4-ADE7-7C91-261A00185A91}"/>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899F5FF6-B023-2A58-F83F-31BD0B9D6C28}"/>
              </a:ext>
            </a:extLst>
          </p:cNvPr>
          <p:cNvSpPr>
            <a:spLocks noGrp="1"/>
          </p:cNvSpPr>
          <p:nvPr>
            <p:ph type="sldNum" sz="quarter" idx="12"/>
          </p:nvPr>
        </p:nvSpPr>
        <p:spPr/>
        <p:txBody>
          <a:bodyPr/>
          <a:lstStyle/>
          <a:p>
            <a:fld id="{D0D7DBF3-E1A3-4126-81D1-F6D89912C3C6}" type="slidenum">
              <a:rPr lang="en-ZA" smtClean="0"/>
              <a:t>‹#›</a:t>
            </a:fld>
            <a:endParaRPr lang="en-ZA"/>
          </a:p>
        </p:txBody>
      </p:sp>
    </p:spTree>
    <p:extLst>
      <p:ext uri="{BB962C8B-B14F-4D97-AF65-F5344CB8AC3E}">
        <p14:creationId xmlns:p14="http://schemas.microsoft.com/office/powerpoint/2010/main" val="1238517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9D3A28-68E5-BFBF-3FFE-3750B4C4D3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E14C7C86-0BFD-CF98-B7D7-51DBAD6F15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49978CB5-763A-81C3-EE6A-F9FC19E2DB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AD4C3F-774D-4BD0-85B7-5C790A17511C}" type="datetimeFigureOut">
              <a:rPr lang="en-ZA" smtClean="0"/>
              <a:t>2022/10/04</a:t>
            </a:fld>
            <a:endParaRPr lang="en-ZA"/>
          </a:p>
        </p:txBody>
      </p:sp>
      <p:sp>
        <p:nvSpPr>
          <p:cNvPr id="5" name="Footer Placeholder 4">
            <a:extLst>
              <a:ext uri="{FF2B5EF4-FFF2-40B4-BE49-F238E27FC236}">
                <a16:creationId xmlns:a16="http://schemas.microsoft.com/office/drawing/2014/main" id="{713B2F1B-ABE9-95D1-F4A1-FD451D5E95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id="{7EDFC08F-FEFA-6ACE-4AF7-0FD43F7846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D7DBF3-E1A3-4126-81D1-F6D89912C3C6}" type="slidenum">
              <a:rPr lang="en-ZA" smtClean="0"/>
              <a:t>‹#›</a:t>
            </a:fld>
            <a:endParaRPr lang="en-ZA"/>
          </a:p>
        </p:txBody>
      </p:sp>
    </p:spTree>
    <p:extLst>
      <p:ext uri="{BB962C8B-B14F-4D97-AF65-F5344CB8AC3E}">
        <p14:creationId xmlns:p14="http://schemas.microsoft.com/office/powerpoint/2010/main" val="37127452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D93BB-8AB8-6B5C-1407-1B37FBCEFE1C}"/>
              </a:ext>
            </a:extLst>
          </p:cNvPr>
          <p:cNvSpPr>
            <a:spLocks noGrp="1"/>
          </p:cNvSpPr>
          <p:nvPr>
            <p:ph type="ctrTitle"/>
          </p:nvPr>
        </p:nvSpPr>
        <p:spPr/>
        <p:txBody>
          <a:bodyPr/>
          <a:lstStyle/>
          <a:p>
            <a:r>
              <a:rPr lang="en-ZA" dirty="0"/>
              <a:t>Epistemologies of the South,</a:t>
            </a:r>
            <a:br>
              <a:rPr lang="en-ZA" dirty="0"/>
            </a:br>
            <a:r>
              <a:rPr lang="en-ZA" sz="3200" dirty="0"/>
              <a:t>justice against </a:t>
            </a:r>
            <a:r>
              <a:rPr lang="en-ZA" sz="3200" dirty="0" err="1"/>
              <a:t>Epistemicide</a:t>
            </a:r>
            <a:endParaRPr lang="en-ZA" sz="3200" dirty="0"/>
          </a:p>
        </p:txBody>
      </p:sp>
      <p:sp>
        <p:nvSpPr>
          <p:cNvPr id="3" name="Subtitle 2">
            <a:extLst>
              <a:ext uri="{FF2B5EF4-FFF2-40B4-BE49-F238E27FC236}">
                <a16:creationId xmlns:a16="http://schemas.microsoft.com/office/drawing/2014/main" id="{5EF0B954-C497-9400-A0F8-BBBCC7743C43}"/>
              </a:ext>
            </a:extLst>
          </p:cNvPr>
          <p:cNvSpPr>
            <a:spLocks noGrp="1"/>
          </p:cNvSpPr>
          <p:nvPr>
            <p:ph type="subTitle" idx="1"/>
          </p:nvPr>
        </p:nvSpPr>
        <p:spPr/>
        <p:txBody>
          <a:bodyPr/>
          <a:lstStyle/>
          <a:p>
            <a:endParaRPr lang="en-ZA" dirty="0"/>
          </a:p>
          <a:p>
            <a:r>
              <a:rPr lang="en-ZA" dirty="0" err="1"/>
              <a:t>Boaventurade</a:t>
            </a:r>
            <a:r>
              <a:rPr lang="en-ZA" dirty="0"/>
              <a:t> de Sousa Santos</a:t>
            </a:r>
          </a:p>
        </p:txBody>
      </p:sp>
    </p:spTree>
    <p:extLst>
      <p:ext uri="{BB962C8B-B14F-4D97-AF65-F5344CB8AC3E}">
        <p14:creationId xmlns:p14="http://schemas.microsoft.com/office/powerpoint/2010/main" val="2908496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26E23-11F5-2E7B-FCC2-4068BF06034A}"/>
              </a:ext>
            </a:extLst>
          </p:cNvPr>
          <p:cNvSpPr>
            <a:spLocks noGrp="1"/>
          </p:cNvSpPr>
          <p:nvPr>
            <p:ph type="title"/>
          </p:nvPr>
        </p:nvSpPr>
        <p:spPr/>
        <p:txBody>
          <a:bodyPr/>
          <a:lstStyle/>
          <a:p>
            <a:r>
              <a:rPr lang="en-ZA" dirty="0"/>
              <a:t>Ecologies of Knowledge</a:t>
            </a:r>
          </a:p>
        </p:txBody>
      </p:sp>
      <p:sp>
        <p:nvSpPr>
          <p:cNvPr id="3" name="Content Placeholder 2">
            <a:extLst>
              <a:ext uri="{FF2B5EF4-FFF2-40B4-BE49-F238E27FC236}">
                <a16:creationId xmlns:a16="http://schemas.microsoft.com/office/drawing/2014/main" id="{CD5BA8CA-FD9A-1098-6F84-32C515A8DAEC}"/>
              </a:ext>
            </a:extLst>
          </p:cNvPr>
          <p:cNvSpPr>
            <a:spLocks noGrp="1"/>
          </p:cNvSpPr>
          <p:nvPr>
            <p:ph idx="1"/>
          </p:nvPr>
        </p:nvSpPr>
        <p:spPr/>
        <p:txBody>
          <a:bodyPr/>
          <a:lstStyle/>
          <a:p>
            <a:r>
              <a:rPr lang="en-ZA" dirty="0"/>
              <a:t>Ecologies of the South stresses the need for a convergence of different forms of knowledges i.e. a plurality of knowledges as opposed to the monoculture of scientific knowledge.</a:t>
            </a:r>
          </a:p>
          <a:p>
            <a:r>
              <a:rPr lang="en-ZA" dirty="0"/>
              <a:t>The epistemologies of the South are built on two main procedures: ecologies of knowledges and intercultural translation. </a:t>
            </a:r>
          </a:p>
          <a:p>
            <a:r>
              <a:rPr lang="en-ZA" dirty="0"/>
              <a:t>The ecology of knowledges confronts the logic of the monoculture of scientific knowledge and rigor by identifying other knowledges and criteria of </a:t>
            </a:r>
            <a:r>
              <a:rPr lang="en-ZA" b="1" dirty="0"/>
              <a:t>rigor</a:t>
            </a:r>
            <a:r>
              <a:rPr lang="en-ZA" dirty="0"/>
              <a:t> and </a:t>
            </a:r>
            <a:r>
              <a:rPr lang="en-ZA" b="1" dirty="0"/>
              <a:t>validity</a:t>
            </a:r>
            <a:r>
              <a:rPr lang="en-ZA" dirty="0"/>
              <a:t> that operate credibly in social practices pronounced non-existent by metonymic reason.</a:t>
            </a:r>
          </a:p>
        </p:txBody>
      </p:sp>
    </p:spTree>
    <p:extLst>
      <p:ext uri="{BB962C8B-B14F-4D97-AF65-F5344CB8AC3E}">
        <p14:creationId xmlns:p14="http://schemas.microsoft.com/office/powerpoint/2010/main" val="61619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78BDC-A45C-59ED-FF84-76C66F9034A2}"/>
              </a:ext>
            </a:extLst>
          </p:cNvPr>
          <p:cNvSpPr>
            <a:spLocks noGrp="1"/>
          </p:cNvSpPr>
          <p:nvPr>
            <p:ph type="title"/>
          </p:nvPr>
        </p:nvSpPr>
        <p:spPr>
          <a:xfrm>
            <a:off x="838200" y="-142875"/>
            <a:ext cx="10515600" cy="1019175"/>
          </a:xfrm>
        </p:spPr>
        <p:txBody>
          <a:bodyPr>
            <a:normAutofit/>
          </a:bodyPr>
          <a:lstStyle/>
          <a:p>
            <a:endParaRPr lang="en-ZA" dirty="0"/>
          </a:p>
        </p:txBody>
      </p:sp>
      <p:sp>
        <p:nvSpPr>
          <p:cNvPr id="3" name="Content Placeholder 2">
            <a:extLst>
              <a:ext uri="{FF2B5EF4-FFF2-40B4-BE49-F238E27FC236}">
                <a16:creationId xmlns:a16="http://schemas.microsoft.com/office/drawing/2014/main" id="{CBF91C34-CC90-92F9-21FE-D5B689F1EB0D}"/>
              </a:ext>
            </a:extLst>
          </p:cNvPr>
          <p:cNvSpPr>
            <a:spLocks noGrp="1"/>
          </p:cNvSpPr>
          <p:nvPr>
            <p:ph idx="1"/>
          </p:nvPr>
        </p:nvSpPr>
        <p:spPr>
          <a:xfrm>
            <a:off x="152400" y="876300"/>
            <a:ext cx="11201400" cy="5981700"/>
          </a:xfrm>
        </p:spPr>
        <p:txBody>
          <a:bodyPr/>
          <a:lstStyle/>
          <a:p>
            <a:r>
              <a:rPr lang="en-ZA" dirty="0"/>
              <a:t>The ecology of knowledges represents the possibility of </a:t>
            </a:r>
            <a:r>
              <a:rPr lang="en-ZA" b="1" dirty="0"/>
              <a:t>opening up the dominant canon of knowledge </a:t>
            </a:r>
            <a:r>
              <a:rPr lang="en-ZA" dirty="0"/>
              <a:t>and recognition, by bringing into the picture other, alter­native, non-scientific knowledges. </a:t>
            </a:r>
          </a:p>
          <a:p>
            <a:r>
              <a:rPr lang="en-ZA" dirty="0"/>
              <a:t>This new relationship lies in granting an "</a:t>
            </a:r>
            <a:r>
              <a:rPr lang="en-ZA" b="1" dirty="0"/>
              <a:t>equality of opportunities</a:t>
            </a:r>
            <a:r>
              <a:rPr lang="en-ZA" dirty="0"/>
              <a:t>" to the </a:t>
            </a:r>
            <a:r>
              <a:rPr lang="en-ZA" b="1" dirty="0"/>
              <a:t>different kinds of knowledge </a:t>
            </a:r>
            <a:r>
              <a:rPr lang="en-ZA" dirty="0"/>
              <a:t>engaged in ever broader epistemological disputes aimed at maximizing their respective contributions to build a more democratic and just society, and the deco­lonization of knowledge and power. </a:t>
            </a:r>
          </a:p>
          <a:p>
            <a:r>
              <a:rPr lang="en-ZA" dirty="0"/>
              <a:t>The point is </a:t>
            </a:r>
            <a:r>
              <a:rPr lang="en-ZA" b="1" dirty="0"/>
              <a:t>not to ascribe equal validity to all kinds of knowledge </a:t>
            </a:r>
            <a:r>
              <a:rPr lang="en-ZA" dirty="0"/>
              <a:t>but rather to allow for a pragmatic </a:t>
            </a:r>
            <a:r>
              <a:rPr lang="en-ZA" dirty="0" err="1"/>
              <a:t>discµssion</a:t>
            </a:r>
            <a:r>
              <a:rPr lang="en-ZA" dirty="0"/>
              <a:t> of alternative criteria of validity, which does not straightforwardly disqualify whatever does not fit the epistemological canon of modem science. </a:t>
            </a:r>
          </a:p>
        </p:txBody>
      </p:sp>
    </p:spTree>
    <p:extLst>
      <p:ext uri="{BB962C8B-B14F-4D97-AF65-F5344CB8AC3E}">
        <p14:creationId xmlns:p14="http://schemas.microsoft.com/office/powerpoint/2010/main" val="393025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D0839-7D62-4C79-DD01-BF4D23D3E264}"/>
              </a:ext>
            </a:extLst>
          </p:cNvPr>
          <p:cNvSpPr>
            <a:spLocks noGrp="1"/>
          </p:cNvSpPr>
          <p:nvPr>
            <p:ph type="title"/>
          </p:nvPr>
        </p:nvSpPr>
        <p:spPr/>
        <p:txBody>
          <a:bodyPr/>
          <a:lstStyle/>
          <a:p>
            <a:endParaRPr lang="en-ZA"/>
          </a:p>
        </p:txBody>
      </p:sp>
      <p:sp>
        <p:nvSpPr>
          <p:cNvPr id="3" name="Content Placeholder 2">
            <a:extLst>
              <a:ext uri="{FF2B5EF4-FFF2-40B4-BE49-F238E27FC236}">
                <a16:creationId xmlns:a16="http://schemas.microsoft.com/office/drawing/2014/main" id="{952755F9-8F62-5F5A-3371-09B5B450C382}"/>
              </a:ext>
            </a:extLst>
          </p:cNvPr>
          <p:cNvSpPr>
            <a:spLocks noGrp="1"/>
          </p:cNvSpPr>
          <p:nvPr>
            <p:ph idx="1"/>
          </p:nvPr>
        </p:nvSpPr>
        <p:spPr/>
        <p:txBody>
          <a:bodyPr/>
          <a:lstStyle/>
          <a:p>
            <a:endParaRPr lang="en-ZA" dirty="0"/>
          </a:p>
          <a:p>
            <a:r>
              <a:rPr lang="en-ZA" dirty="0"/>
              <a:t>Learning a certain kind of knowledge may imply forgetting other kinds or </a:t>
            </a:r>
            <a:r>
              <a:rPr lang="en-ZA" b="1" dirty="0"/>
              <a:t>indeed ignoring them</a:t>
            </a:r>
            <a:r>
              <a:rPr lang="en-ZA" dirty="0"/>
              <a:t>. In other words, from the standpoint of the ecology of knowledges, ignorance is not necessarily an earlier stage or starting point. It may well be a point of arrival, the outcome of the forgetfulness or unlearning implied in a learning process.</a:t>
            </a:r>
          </a:p>
          <a:p>
            <a:endParaRPr lang="en-ZA" dirty="0"/>
          </a:p>
          <a:p>
            <a:r>
              <a:rPr lang="en-ZA" dirty="0"/>
              <a:t>Thus, at every step of the ecology of knowledges, it is crucial to ask if what one is learning is valid and if what one already knows should be forgotten or unlearned and why.</a:t>
            </a:r>
          </a:p>
        </p:txBody>
      </p:sp>
    </p:spTree>
    <p:extLst>
      <p:ext uri="{BB962C8B-B14F-4D97-AF65-F5344CB8AC3E}">
        <p14:creationId xmlns:p14="http://schemas.microsoft.com/office/powerpoint/2010/main" val="3124010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E562E-A6C8-4BF9-8D74-B87B70BC60A1}"/>
              </a:ext>
            </a:extLst>
          </p:cNvPr>
          <p:cNvSpPr>
            <a:spLocks noGrp="1"/>
          </p:cNvSpPr>
          <p:nvPr>
            <p:ph type="title"/>
          </p:nvPr>
        </p:nvSpPr>
        <p:spPr>
          <a:xfrm>
            <a:off x="838200" y="0"/>
            <a:ext cx="10515600" cy="885826"/>
          </a:xfrm>
        </p:spPr>
        <p:txBody>
          <a:bodyPr>
            <a:normAutofit/>
          </a:bodyPr>
          <a:lstStyle/>
          <a:p>
            <a:endParaRPr lang="en-ZA" dirty="0"/>
          </a:p>
        </p:txBody>
      </p:sp>
      <p:sp>
        <p:nvSpPr>
          <p:cNvPr id="3" name="Content Placeholder 2">
            <a:extLst>
              <a:ext uri="{FF2B5EF4-FFF2-40B4-BE49-F238E27FC236}">
                <a16:creationId xmlns:a16="http://schemas.microsoft.com/office/drawing/2014/main" id="{2F59C658-002A-DEFC-1941-BDE8D690C060}"/>
              </a:ext>
            </a:extLst>
          </p:cNvPr>
          <p:cNvSpPr>
            <a:spLocks noGrp="1"/>
          </p:cNvSpPr>
          <p:nvPr>
            <p:ph idx="1"/>
          </p:nvPr>
        </p:nvSpPr>
        <p:spPr>
          <a:xfrm>
            <a:off x="390525" y="1085850"/>
            <a:ext cx="10963275" cy="5534025"/>
          </a:xfrm>
        </p:spPr>
        <p:txBody>
          <a:bodyPr/>
          <a:lstStyle/>
          <a:p>
            <a:endParaRPr lang="en-ZA" dirty="0"/>
          </a:p>
          <a:p>
            <a:r>
              <a:rPr lang="en-ZA" dirty="0"/>
              <a:t>The utopia of inter-knowledge consists of learning new and less familiar knowledges without necessarily having to forget the old ones and one’s own.</a:t>
            </a:r>
          </a:p>
          <a:p>
            <a:r>
              <a:rPr lang="en-ZA" dirty="0"/>
              <a:t>The ecology of knowledges assumes that all relational practices involving human beings and human beings and nature entail more than one kind of knowledge, thus more than one kind of ignorance as well.</a:t>
            </a:r>
          </a:p>
          <a:p>
            <a:endParaRPr lang="en-ZA" dirty="0"/>
          </a:p>
          <a:p>
            <a:r>
              <a:rPr lang="en-ZA" dirty="0"/>
              <a:t>From this epistemological standpoint, modern capitalist societies are characterized as ‘</a:t>
            </a:r>
            <a:r>
              <a:rPr lang="en-ZA" dirty="0" err="1"/>
              <a:t>favoring</a:t>
            </a:r>
            <a:r>
              <a:rPr lang="en-ZA" dirty="0"/>
              <a:t> practices’ in which the forms of scientific knowledge prevail. This means that only ignorance of such forms is considered </a:t>
            </a:r>
            <a:r>
              <a:rPr lang="en-ZA" b="1" dirty="0"/>
              <a:t>disqualifying.</a:t>
            </a:r>
          </a:p>
          <a:p>
            <a:endParaRPr lang="en-ZA" dirty="0"/>
          </a:p>
        </p:txBody>
      </p:sp>
    </p:spTree>
    <p:extLst>
      <p:ext uri="{BB962C8B-B14F-4D97-AF65-F5344CB8AC3E}">
        <p14:creationId xmlns:p14="http://schemas.microsoft.com/office/powerpoint/2010/main" val="3180974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5E5D7-872C-38AE-DD95-AE68DB30B293}"/>
              </a:ext>
            </a:extLst>
          </p:cNvPr>
          <p:cNvSpPr>
            <a:spLocks noGrp="1"/>
          </p:cNvSpPr>
          <p:nvPr>
            <p:ph type="title"/>
          </p:nvPr>
        </p:nvSpPr>
        <p:spPr>
          <a:xfrm>
            <a:off x="838200" y="161925"/>
            <a:ext cx="10515600" cy="819151"/>
          </a:xfrm>
        </p:spPr>
        <p:txBody>
          <a:bodyPr>
            <a:normAutofit/>
          </a:bodyPr>
          <a:lstStyle/>
          <a:p>
            <a:endParaRPr lang="en-ZA" dirty="0"/>
          </a:p>
        </p:txBody>
      </p:sp>
      <p:sp>
        <p:nvSpPr>
          <p:cNvPr id="3" name="Content Placeholder 2">
            <a:extLst>
              <a:ext uri="{FF2B5EF4-FFF2-40B4-BE49-F238E27FC236}">
                <a16:creationId xmlns:a16="http://schemas.microsoft.com/office/drawing/2014/main" id="{CE1EB7BE-8BB3-6912-B0E1-F383356ED052}"/>
              </a:ext>
            </a:extLst>
          </p:cNvPr>
          <p:cNvSpPr>
            <a:spLocks noGrp="1"/>
          </p:cNvSpPr>
          <p:nvPr>
            <p:ph idx="1"/>
          </p:nvPr>
        </p:nvSpPr>
        <p:spPr>
          <a:xfrm>
            <a:off x="85725" y="1123950"/>
            <a:ext cx="11268075" cy="5053013"/>
          </a:xfrm>
        </p:spPr>
        <p:txBody>
          <a:bodyPr/>
          <a:lstStyle/>
          <a:p>
            <a:r>
              <a:rPr lang="en-ZA" dirty="0"/>
              <a:t>Since scientific knowledge is not distributed in a socially equitable way, its </a:t>
            </a:r>
            <a:r>
              <a:rPr lang="en-ZA" b="1" dirty="0"/>
              <a:t>interventions</a:t>
            </a:r>
            <a:r>
              <a:rPr lang="en-ZA" dirty="0"/>
              <a:t> in the real world tend to serve the social groups having more access to such knowledge. Ultimately, social injustice is based on cognitive injustice. </a:t>
            </a:r>
          </a:p>
          <a:p>
            <a:r>
              <a:rPr lang="en-ZA" dirty="0"/>
              <a:t>However, the struggle for cognitive justice will never succeed if it is based only on the idea of a more equitable distribution of scientific knowledge. Beyond the fact that such a distribution is impossible under the conditions of global capitalism, scientific knowledge has intrinsic limits concerning the kind of interventions it furthers in the real world.</a:t>
            </a:r>
          </a:p>
          <a:p>
            <a:endParaRPr lang="en-ZA" dirty="0"/>
          </a:p>
        </p:txBody>
      </p:sp>
    </p:spTree>
    <p:extLst>
      <p:ext uri="{BB962C8B-B14F-4D97-AF65-F5344CB8AC3E}">
        <p14:creationId xmlns:p14="http://schemas.microsoft.com/office/powerpoint/2010/main" val="613662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9334B-1D7B-6C98-105A-F671EE9DADE4}"/>
              </a:ext>
            </a:extLst>
          </p:cNvPr>
          <p:cNvSpPr>
            <a:spLocks noGrp="1"/>
          </p:cNvSpPr>
          <p:nvPr>
            <p:ph type="title"/>
          </p:nvPr>
        </p:nvSpPr>
        <p:spPr/>
        <p:txBody>
          <a:bodyPr/>
          <a:lstStyle/>
          <a:p>
            <a:endParaRPr lang="en-ZA"/>
          </a:p>
        </p:txBody>
      </p:sp>
      <p:sp>
        <p:nvSpPr>
          <p:cNvPr id="3" name="Content Placeholder 2">
            <a:extLst>
              <a:ext uri="{FF2B5EF4-FFF2-40B4-BE49-F238E27FC236}">
                <a16:creationId xmlns:a16="http://schemas.microsoft.com/office/drawing/2014/main" id="{CD4B1762-7D14-34D0-BD78-2AEA12AB0EA3}"/>
              </a:ext>
            </a:extLst>
          </p:cNvPr>
          <p:cNvSpPr>
            <a:spLocks noGrp="1"/>
          </p:cNvSpPr>
          <p:nvPr>
            <p:ph idx="1"/>
          </p:nvPr>
        </p:nvSpPr>
        <p:spPr>
          <a:xfrm>
            <a:off x="838200" y="1825624"/>
            <a:ext cx="11010900" cy="5032375"/>
          </a:xfrm>
        </p:spPr>
        <p:txBody>
          <a:bodyPr/>
          <a:lstStyle/>
          <a:p>
            <a:r>
              <a:rPr lang="en-ZA" dirty="0"/>
              <a:t>In the ecology of knowledges, finding credibility for </a:t>
            </a:r>
            <a:r>
              <a:rPr lang="en-ZA" dirty="0" err="1"/>
              <a:t>nonscientific</a:t>
            </a:r>
            <a:r>
              <a:rPr lang="en-ZA" dirty="0"/>
              <a:t> knowledges </a:t>
            </a:r>
            <a:r>
              <a:rPr lang="en-ZA" b="1" dirty="0"/>
              <a:t>does not entail discrediting scientific knowledge</a:t>
            </a:r>
            <a:r>
              <a:rPr lang="en-ZA" dirty="0"/>
              <a:t>. It implies, rather, using it in a broader context of dialogue with other knowledges. </a:t>
            </a:r>
          </a:p>
          <a:p>
            <a:r>
              <a:rPr lang="en-ZA" dirty="0"/>
              <a:t>In present conditions, </a:t>
            </a:r>
            <a:r>
              <a:rPr lang="en-ZA" b="1" dirty="0"/>
              <a:t>such use of scientific knowledge is counterhegemonic. </a:t>
            </a:r>
            <a:r>
              <a:rPr lang="en-ZA" dirty="0"/>
              <a:t>The point is, on the one hand, to explore alternative conceptions that are internal to scientific knowledge and have become visible through the pluralist epistemologies of various scientific practices (feminist epistemologies in particular) and, on the other, to advance interdependence among the scientific knowledges produced by </a:t>
            </a:r>
            <a:r>
              <a:rPr lang="en-ZA" dirty="0" err="1"/>
              <a:t>Westernmodernity</a:t>
            </a:r>
            <a:r>
              <a:rPr lang="en-ZA" dirty="0"/>
              <a:t> and other, </a:t>
            </a:r>
            <a:r>
              <a:rPr lang="en-ZA" dirty="0" err="1"/>
              <a:t>nonscientific</a:t>
            </a:r>
            <a:r>
              <a:rPr lang="en-ZA" dirty="0"/>
              <a:t> knowledges.</a:t>
            </a:r>
          </a:p>
        </p:txBody>
      </p:sp>
    </p:spTree>
    <p:extLst>
      <p:ext uri="{BB962C8B-B14F-4D97-AF65-F5344CB8AC3E}">
        <p14:creationId xmlns:p14="http://schemas.microsoft.com/office/powerpoint/2010/main" val="3614253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0FB21-2F3C-3E34-9E1F-C69A71418E33}"/>
              </a:ext>
            </a:extLst>
          </p:cNvPr>
          <p:cNvSpPr>
            <a:spLocks noGrp="1"/>
          </p:cNvSpPr>
          <p:nvPr>
            <p:ph type="title"/>
          </p:nvPr>
        </p:nvSpPr>
        <p:spPr>
          <a:xfrm>
            <a:off x="838200" y="152401"/>
            <a:ext cx="10515600" cy="819150"/>
          </a:xfrm>
        </p:spPr>
        <p:txBody>
          <a:bodyPr>
            <a:normAutofit/>
          </a:bodyPr>
          <a:lstStyle/>
          <a:p>
            <a:endParaRPr lang="en-ZA" dirty="0"/>
          </a:p>
        </p:txBody>
      </p:sp>
      <p:sp>
        <p:nvSpPr>
          <p:cNvPr id="3" name="Content Placeholder 2">
            <a:extLst>
              <a:ext uri="{FF2B5EF4-FFF2-40B4-BE49-F238E27FC236}">
                <a16:creationId xmlns:a16="http://schemas.microsoft.com/office/drawing/2014/main" id="{1C7E30D8-27D8-7C99-946E-347E31CDCCED}"/>
              </a:ext>
            </a:extLst>
          </p:cNvPr>
          <p:cNvSpPr>
            <a:spLocks noGrp="1"/>
          </p:cNvSpPr>
          <p:nvPr>
            <p:ph idx="1"/>
          </p:nvPr>
        </p:nvSpPr>
        <p:spPr>
          <a:xfrm>
            <a:off x="190500" y="1152525"/>
            <a:ext cx="11163300" cy="5553074"/>
          </a:xfrm>
        </p:spPr>
        <p:txBody>
          <a:bodyPr/>
          <a:lstStyle/>
          <a:p>
            <a:r>
              <a:rPr lang="en-ZA" dirty="0"/>
              <a:t>This principle of incompleteness of all knowledges is the precondition for epistemological dialogues and debates among different knowledges. What each knowledge contributes to such a dialogue is the way in which it leads a certain practice to overcome a certain ignorance.</a:t>
            </a:r>
          </a:p>
        </p:txBody>
      </p:sp>
    </p:spTree>
    <p:extLst>
      <p:ext uri="{BB962C8B-B14F-4D97-AF65-F5344CB8AC3E}">
        <p14:creationId xmlns:p14="http://schemas.microsoft.com/office/powerpoint/2010/main" val="2456377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8DE3A-757C-BA8C-3233-D7506737352D}"/>
              </a:ext>
            </a:extLst>
          </p:cNvPr>
          <p:cNvSpPr>
            <a:spLocks noGrp="1"/>
          </p:cNvSpPr>
          <p:nvPr>
            <p:ph type="title"/>
          </p:nvPr>
        </p:nvSpPr>
        <p:spPr/>
        <p:txBody>
          <a:bodyPr/>
          <a:lstStyle/>
          <a:p>
            <a:endParaRPr lang="en-ZA"/>
          </a:p>
        </p:txBody>
      </p:sp>
      <p:sp>
        <p:nvSpPr>
          <p:cNvPr id="3" name="Content Placeholder 2">
            <a:extLst>
              <a:ext uri="{FF2B5EF4-FFF2-40B4-BE49-F238E27FC236}">
                <a16:creationId xmlns:a16="http://schemas.microsoft.com/office/drawing/2014/main" id="{16F69C99-EA0A-D547-9596-43D5861F6783}"/>
              </a:ext>
            </a:extLst>
          </p:cNvPr>
          <p:cNvSpPr>
            <a:spLocks noGrp="1"/>
          </p:cNvSpPr>
          <p:nvPr>
            <p:ph idx="1"/>
          </p:nvPr>
        </p:nvSpPr>
        <p:spPr/>
        <p:txBody>
          <a:bodyPr/>
          <a:lstStyle/>
          <a:p>
            <a:r>
              <a:rPr lang="en-ZA" dirty="0"/>
              <a:t>The internal limits concern restrictions regarding the kinds of intervention in the world they render possible. Such restrictions result from what is not yet known, but may eventually be known, by a given kind of knowledge. The external limits concern what is not and cannot be known by a given kind of knowledge. From the point of view of the ecology of knowledges, the external limits imply acknowledging alternative interventions only rendered possible by other kinds of knowledge. One of the specific features of hegemonic knowledge is that they only recognize internal limits. The counterhegemonic use of modern science constitutes a parallel and simultaneous exploration of its internal and external limits. </a:t>
            </a:r>
          </a:p>
        </p:txBody>
      </p:sp>
    </p:spTree>
    <p:extLst>
      <p:ext uri="{BB962C8B-B14F-4D97-AF65-F5344CB8AC3E}">
        <p14:creationId xmlns:p14="http://schemas.microsoft.com/office/powerpoint/2010/main" val="33501328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1047</TotalTime>
  <Words>792</Words>
  <Application>Microsoft Office PowerPoint</Application>
  <PresentationFormat>Widescreen</PresentationFormat>
  <Paragraphs>25</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Epistemologies of the South, justice against Epistemicide</vt:lpstr>
      <vt:lpstr>Ecologies of Knowledge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Siphiwe Ndlovu</dc:creator>
  <cp:lastModifiedBy>Siphiwe Ndlovu</cp:lastModifiedBy>
  <cp:revision>22</cp:revision>
  <dcterms:created xsi:type="dcterms:W3CDTF">2022-09-16T06:59:24Z</dcterms:created>
  <dcterms:modified xsi:type="dcterms:W3CDTF">2022-10-04T12:22:33Z</dcterms:modified>
</cp:coreProperties>
</file>